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9F"/>
    <a:srgbClr val="162748"/>
    <a:srgbClr val="163415"/>
    <a:srgbClr val="213416"/>
    <a:srgbClr val="305244"/>
    <a:srgbClr val="2B4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/>
  </p:normalViewPr>
  <p:slideViewPr>
    <p:cSldViewPr snapToGrid="0" snapToObjects="1">
      <p:cViewPr varScale="1">
        <p:scale>
          <a:sx n="84" d="100"/>
          <a:sy n="84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2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0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5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0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7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9B3D-EF39-0749-B5CA-867324C71BE6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CB54-211D-2249-AD75-1B8C20372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95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he Church Has Left The Building">
            <a:extLst>
              <a:ext uri="{FF2B5EF4-FFF2-40B4-BE49-F238E27FC236}">
                <a16:creationId xmlns:a16="http://schemas.microsoft.com/office/drawing/2014/main" id="{6866174C-87E0-1146-A203-20DC101DE3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" r="2506" b="24886"/>
          <a:stretch/>
        </p:blipFill>
        <p:spPr bwMode="auto">
          <a:xfrm rot="21480000">
            <a:off x="822295" y="1603323"/>
            <a:ext cx="7499411" cy="365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8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2B3B-5547-B84F-B892-3F2D794C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3781"/>
            <a:ext cx="7886700" cy="148804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When the Church </a:t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Has Left the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D9E3-5861-6D4A-924D-D2F569623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42" y="2548755"/>
            <a:ext cx="4736895" cy="3822065"/>
          </a:xfrm>
        </p:spPr>
        <p:txBody>
          <a:bodyPr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don’t stop being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God’s presence</a:t>
            </a:r>
          </a:p>
          <a:p>
            <a:pPr marL="274320" indent="-274320">
              <a:lnSpc>
                <a:spcPct val="100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don’t stop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serving the Lord</a:t>
            </a:r>
          </a:p>
          <a:p>
            <a:pPr marL="274320" indent="-274320">
              <a:lnSpc>
                <a:spcPct val="100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don’t stop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being the church</a:t>
            </a:r>
          </a:p>
        </p:txBody>
      </p:sp>
      <p:pic>
        <p:nvPicPr>
          <p:cNvPr id="7170" name="Picture 2" descr="Church has Left the Building — New City Church">
            <a:extLst>
              <a:ext uri="{FF2B5EF4-FFF2-40B4-BE49-F238E27FC236}">
                <a16:creationId xmlns:a16="http://schemas.microsoft.com/office/drawing/2014/main" id="{A6568A04-28B2-6340-88A8-BF9C873CD7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7" t="19461" r="5244" b="21875"/>
          <a:stretch/>
        </p:blipFill>
        <p:spPr bwMode="auto">
          <a:xfrm>
            <a:off x="799755" y="3147933"/>
            <a:ext cx="2569464" cy="24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7ED09B-3EBA-1349-86EB-FCA2A016CF51}"/>
              </a:ext>
            </a:extLst>
          </p:cNvPr>
          <p:cNvCxnSpPr>
            <a:cxnSpLocks/>
          </p:cNvCxnSpPr>
          <p:nvPr/>
        </p:nvCxnSpPr>
        <p:spPr>
          <a:xfrm>
            <a:off x="777240" y="2173575"/>
            <a:ext cx="758952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4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78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30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When the Church  Has Left the Building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2021-12-19T12:20:14Z</dcterms:created>
  <dcterms:modified xsi:type="dcterms:W3CDTF">2023-11-11T04:44:28Z</dcterms:modified>
</cp:coreProperties>
</file>