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5" r:id="rId2"/>
    <p:sldId id="263" r:id="rId3"/>
    <p:sldId id="271" r:id="rId4"/>
    <p:sldId id="275" r:id="rId5"/>
    <p:sldId id="280" r:id="rId6"/>
    <p:sldId id="281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50"/>
    <a:srgbClr val="EEE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2EA6E-997E-7044-B2CB-728064CF5FDF}" v="92" dt="2022-04-24T12:42:09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62"/>
  </p:normalViewPr>
  <p:slideViewPr>
    <p:cSldViewPr snapToGrid="0" snapToObjects="1">
      <p:cViewPr varScale="1">
        <p:scale>
          <a:sx n="84" d="100"/>
          <a:sy n="84" d="100"/>
        </p:scale>
        <p:origin x="1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Himmel" userId="e8d319b247e4de06" providerId="LiveId" clId="{E8F2EA6E-997E-7044-B2CB-728064CF5FDF}"/>
    <pc:docChg chg="custSel addSld delSld modSld">
      <pc:chgData name="Jeff Himmel" userId="e8d319b247e4de06" providerId="LiveId" clId="{E8F2EA6E-997E-7044-B2CB-728064CF5FDF}" dt="2022-04-24T12:42:09.348" v="107" actId="20577"/>
      <pc:docMkLst>
        <pc:docMk/>
      </pc:docMkLst>
      <pc:sldChg chg="delSp modSp mod delAnim modAnim">
        <pc:chgData name="Jeff Himmel" userId="e8d319b247e4de06" providerId="LiveId" clId="{E8F2EA6E-997E-7044-B2CB-728064CF5FDF}" dt="2022-04-24T12:42:09.348" v="107" actId="20577"/>
        <pc:sldMkLst>
          <pc:docMk/>
          <pc:sldMk cId="1483228347" sldId="275"/>
        </pc:sldMkLst>
        <pc:spChg chg="del">
          <ac:chgData name="Jeff Himmel" userId="e8d319b247e4de06" providerId="LiveId" clId="{E8F2EA6E-997E-7044-B2CB-728064CF5FDF}" dt="2022-04-19T19:26:24.306" v="39" actId="478"/>
          <ac:spMkLst>
            <pc:docMk/>
            <pc:sldMk cId="1483228347" sldId="275"/>
            <ac:spMk id="4" creationId="{DD4F1934-CDEE-5841-B5C2-44C2883F5950}"/>
          </ac:spMkLst>
        </pc:spChg>
        <pc:spChg chg="mod">
          <ac:chgData name="Jeff Himmel" userId="e8d319b247e4de06" providerId="LiveId" clId="{E8F2EA6E-997E-7044-B2CB-728064CF5FDF}" dt="2022-04-19T19:26:15.873" v="37" actId="20577"/>
          <ac:spMkLst>
            <pc:docMk/>
            <pc:sldMk cId="1483228347" sldId="275"/>
            <ac:spMk id="5" creationId="{E2711CC0-074E-2A4B-A779-9C1F0B8E133B}"/>
          </ac:spMkLst>
        </pc:spChg>
        <pc:spChg chg="mod">
          <ac:chgData name="Jeff Himmel" userId="e8d319b247e4de06" providerId="LiveId" clId="{E8F2EA6E-997E-7044-B2CB-728064CF5FDF}" dt="2022-04-24T12:42:09.348" v="107" actId="20577"/>
          <ac:spMkLst>
            <pc:docMk/>
            <pc:sldMk cId="1483228347" sldId="275"/>
            <ac:spMk id="7" creationId="{3EB72CA1-BCDD-FE4A-B066-6D8E967B10AC}"/>
          </ac:spMkLst>
        </pc:spChg>
      </pc:sldChg>
      <pc:sldChg chg="del">
        <pc:chgData name="Jeff Himmel" userId="e8d319b247e4de06" providerId="LiveId" clId="{E8F2EA6E-997E-7044-B2CB-728064CF5FDF}" dt="2022-04-19T19:26:36.326" v="42" actId="2696"/>
        <pc:sldMkLst>
          <pc:docMk/>
          <pc:sldMk cId="3643220677" sldId="278"/>
        </pc:sldMkLst>
      </pc:sldChg>
      <pc:sldChg chg="del">
        <pc:chgData name="Jeff Himmel" userId="e8d319b247e4de06" providerId="LiveId" clId="{E8F2EA6E-997E-7044-B2CB-728064CF5FDF}" dt="2022-04-19T19:26:36.831" v="43" actId="2696"/>
        <pc:sldMkLst>
          <pc:docMk/>
          <pc:sldMk cId="1369689" sldId="279"/>
        </pc:sldMkLst>
      </pc:sldChg>
      <pc:sldChg chg="modSp add mod modAnim">
        <pc:chgData name="Jeff Himmel" userId="e8d319b247e4de06" providerId="LiveId" clId="{E8F2EA6E-997E-7044-B2CB-728064CF5FDF}" dt="2022-04-19T19:27:19.992" v="69" actId="20577"/>
        <pc:sldMkLst>
          <pc:docMk/>
          <pc:sldMk cId="3343645523" sldId="280"/>
        </pc:sldMkLst>
        <pc:spChg chg="mod">
          <ac:chgData name="Jeff Himmel" userId="e8d319b247e4de06" providerId="LiveId" clId="{E8F2EA6E-997E-7044-B2CB-728064CF5FDF}" dt="2022-04-19T19:26:54.620" v="55" actId="20577"/>
          <ac:spMkLst>
            <pc:docMk/>
            <pc:sldMk cId="3343645523" sldId="280"/>
            <ac:spMk id="5" creationId="{E2711CC0-074E-2A4B-A779-9C1F0B8E133B}"/>
          </ac:spMkLst>
        </pc:spChg>
        <pc:spChg chg="mod">
          <ac:chgData name="Jeff Himmel" userId="e8d319b247e4de06" providerId="LiveId" clId="{E8F2EA6E-997E-7044-B2CB-728064CF5FDF}" dt="2022-04-19T19:27:19.992" v="69" actId="20577"/>
          <ac:spMkLst>
            <pc:docMk/>
            <pc:sldMk cId="3343645523" sldId="280"/>
            <ac:spMk id="7" creationId="{3EB72CA1-BCDD-FE4A-B066-6D8E967B10AC}"/>
          </ac:spMkLst>
        </pc:spChg>
      </pc:sldChg>
      <pc:sldChg chg="modSp add modAnim">
        <pc:chgData name="Jeff Himmel" userId="e8d319b247e4de06" providerId="LiveId" clId="{E8F2EA6E-997E-7044-B2CB-728064CF5FDF}" dt="2022-04-19T19:27:49.962" v="78" actId="20577"/>
        <pc:sldMkLst>
          <pc:docMk/>
          <pc:sldMk cId="1334867405" sldId="281"/>
        </pc:sldMkLst>
        <pc:spChg chg="mod">
          <ac:chgData name="Jeff Himmel" userId="e8d319b247e4de06" providerId="LiveId" clId="{E8F2EA6E-997E-7044-B2CB-728064CF5FDF}" dt="2022-04-19T19:27:49.962" v="78" actId="20577"/>
          <ac:spMkLst>
            <pc:docMk/>
            <pc:sldMk cId="1334867405" sldId="281"/>
            <ac:spMk id="5" creationId="{E2711CC0-074E-2A4B-A779-9C1F0B8E133B}"/>
          </ac:spMkLst>
        </pc:spChg>
        <pc:spChg chg="mod">
          <ac:chgData name="Jeff Himmel" userId="e8d319b247e4de06" providerId="LiveId" clId="{E8F2EA6E-997E-7044-B2CB-728064CF5FDF}" dt="2022-04-19T19:27:45.217" v="71"/>
          <ac:spMkLst>
            <pc:docMk/>
            <pc:sldMk cId="1334867405" sldId="281"/>
            <ac:spMk id="7" creationId="{3EB72CA1-BCDD-FE4A-B066-6D8E967B10AC}"/>
          </ac:spMkLst>
        </pc:spChg>
      </pc:sldChg>
    </pc:docChg>
  </pc:docChgLst>
  <pc:docChgLst>
    <pc:chgData name="Jeff Himmel" userId="e8d319b247e4de06" providerId="LiveId" clId="{3ADB96D3-E3C4-CE44-8387-F94419860032}"/>
    <pc:docChg chg="modSld">
      <pc:chgData name="Jeff Himmel" userId="e8d319b247e4de06" providerId="LiveId" clId="{3ADB96D3-E3C4-CE44-8387-F94419860032}" dt="2021-10-03T11:54:41.713" v="19" actId="20577"/>
      <pc:docMkLst>
        <pc:docMk/>
      </pc:docMkLst>
      <pc:sldChg chg="modSp">
        <pc:chgData name="Jeff Himmel" userId="e8d319b247e4de06" providerId="LiveId" clId="{3ADB96D3-E3C4-CE44-8387-F94419860032}" dt="2021-10-03T11:54:20.726" v="4" actId="20577"/>
        <pc:sldMkLst>
          <pc:docMk/>
          <pc:sldMk cId="1036584379" sldId="271"/>
        </pc:sldMkLst>
        <pc:spChg chg="mod">
          <ac:chgData name="Jeff Himmel" userId="e8d319b247e4de06" providerId="LiveId" clId="{3ADB96D3-E3C4-CE44-8387-F94419860032}" dt="2021-10-03T11:54:20.726" v="4" actId="20577"/>
          <ac:spMkLst>
            <pc:docMk/>
            <pc:sldMk cId="1036584379" sldId="271"/>
            <ac:spMk id="3" creationId="{E82544A9-B04B-164A-AD19-4E00E275605D}"/>
          </ac:spMkLst>
        </pc:spChg>
      </pc:sldChg>
      <pc:sldChg chg="modSp mod">
        <pc:chgData name="Jeff Himmel" userId="e8d319b247e4de06" providerId="LiveId" clId="{3ADB96D3-E3C4-CE44-8387-F94419860032}" dt="2021-10-03T11:54:34.135" v="9" actId="20577"/>
        <pc:sldMkLst>
          <pc:docMk/>
          <pc:sldMk cId="1483228347" sldId="275"/>
        </pc:sldMkLst>
        <pc:spChg chg="mod">
          <ac:chgData name="Jeff Himmel" userId="e8d319b247e4de06" providerId="LiveId" clId="{3ADB96D3-E3C4-CE44-8387-F94419860032}" dt="2021-10-03T11:54:34.135" v="9" actId="20577"/>
          <ac:spMkLst>
            <pc:docMk/>
            <pc:sldMk cId="1483228347" sldId="275"/>
            <ac:spMk id="3" creationId="{E82544A9-B04B-164A-AD19-4E00E275605D}"/>
          </ac:spMkLst>
        </pc:spChg>
      </pc:sldChg>
      <pc:sldChg chg="modSp mod">
        <pc:chgData name="Jeff Himmel" userId="e8d319b247e4de06" providerId="LiveId" clId="{3ADB96D3-E3C4-CE44-8387-F94419860032}" dt="2021-10-03T11:54:37.870" v="14" actId="20577"/>
        <pc:sldMkLst>
          <pc:docMk/>
          <pc:sldMk cId="3679727561" sldId="276"/>
        </pc:sldMkLst>
        <pc:spChg chg="mod">
          <ac:chgData name="Jeff Himmel" userId="e8d319b247e4de06" providerId="LiveId" clId="{3ADB96D3-E3C4-CE44-8387-F94419860032}" dt="2021-10-03T11:54:37.870" v="14" actId="20577"/>
          <ac:spMkLst>
            <pc:docMk/>
            <pc:sldMk cId="3679727561" sldId="276"/>
            <ac:spMk id="3" creationId="{E82544A9-B04B-164A-AD19-4E00E275605D}"/>
          </ac:spMkLst>
        </pc:spChg>
      </pc:sldChg>
      <pc:sldChg chg="modSp mod">
        <pc:chgData name="Jeff Himmel" userId="e8d319b247e4de06" providerId="LiveId" clId="{3ADB96D3-E3C4-CE44-8387-F94419860032}" dt="2021-10-03T11:54:41.713" v="19" actId="20577"/>
        <pc:sldMkLst>
          <pc:docMk/>
          <pc:sldMk cId="1382906061" sldId="277"/>
        </pc:sldMkLst>
        <pc:spChg chg="mod">
          <ac:chgData name="Jeff Himmel" userId="e8d319b247e4de06" providerId="LiveId" clId="{3ADB96D3-E3C4-CE44-8387-F94419860032}" dt="2021-10-03T11:54:41.713" v="19" actId="20577"/>
          <ac:spMkLst>
            <pc:docMk/>
            <pc:sldMk cId="1382906061" sldId="277"/>
            <ac:spMk id="3" creationId="{E82544A9-B04B-164A-AD19-4E00E275605D}"/>
          </ac:spMkLst>
        </pc:spChg>
      </pc:sldChg>
    </pc:docChg>
  </pc:docChgLst>
  <pc:docChgLst>
    <pc:chgData name="Jeff Himmel" userId="e8d319b247e4de06" providerId="LiveId" clId="{2CFCBE45-3885-704E-A9BC-6C01F93986A1}"/>
    <pc:docChg chg="undo redo custSel addSld delSld modSld modMainMaster">
      <pc:chgData name="Jeff Himmel" userId="e8d319b247e4de06" providerId="LiveId" clId="{2CFCBE45-3885-704E-A9BC-6C01F93986A1}" dt="2022-04-19T19:23:41.487" v="311" actId="404"/>
      <pc:docMkLst>
        <pc:docMk/>
      </pc:docMkLst>
      <pc:sldChg chg="modSp add del mod">
        <pc:chgData name="Jeff Himmel" userId="e8d319b247e4de06" providerId="LiveId" clId="{2CFCBE45-3885-704E-A9BC-6C01F93986A1}" dt="2022-04-19T19:16:29.420" v="44" actId="1076"/>
        <pc:sldMkLst>
          <pc:docMk/>
          <pc:sldMk cId="4095388197" sldId="263"/>
        </pc:sldMkLst>
        <pc:spChg chg="mod">
          <ac:chgData name="Jeff Himmel" userId="e8d319b247e4de06" providerId="LiveId" clId="{2CFCBE45-3885-704E-A9BC-6C01F93986A1}" dt="2022-04-19T19:16:29.420" v="44" actId="1076"/>
          <ac:spMkLst>
            <pc:docMk/>
            <pc:sldMk cId="4095388197" sldId="263"/>
            <ac:spMk id="3" creationId="{57EA6184-454F-5740-8472-640E9EFC6C22}"/>
          </ac:spMkLst>
        </pc:spChg>
        <pc:picChg chg="mod">
          <ac:chgData name="Jeff Himmel" userId="e8d319b247e4de06" providerId="LiveId" clId="{2CFCBE45-3885-704E-A9BC-6C01F93986A1}" dt="2022-04-19T19:16:22.502" v="43" actId="732"/>
          <ac:picMkLst>
            <pc:docMk/>
            <pc:sldMk cId="4095388197" sldId="263"/>
            <ac:picMk id="1026" creationId="{BDE191DF-BFE7-B441-9A94-CFB32515B2BB}"/>
          </ac:picMkLst>
        </pc:picChg>
      </pc:sldChg>
      <pc:sldChg chg="setBg">
        <pc:chgData name="Jeff Himmel" userId="e8d319b247e4de06" providerId="LiveId" clId="{2CFCBE45-3885-704E-A9BC-6C01F93986A1}" dt="2022-04-19T19:15:43.644" v="39"/>
        <pc:sldMkLst>
          <pc:docMk/>
          <pc:sldMk cId="4063267024" sldId="265"/>
        </pc:sldMkLst>
      </pc:sldChg>
      <pc:sldChg chg="setBg">
        <pc:chgData name="Jeff Himmel" userId="e8d319b247e4de06" providerId="LiveId" clId="{2CFCBE45-3885-704E-A9BC-6C01F93986A1}" dt="2022-04-19T19:15:43.644" v="39"/>
        <pc:sldMkLst>
          <pc:docMk/>
          <pc:sldMk cId="2289518909" sldId="266"/>
        </pc:sldMkLst>
      </pc:sldChg>
      <pc:sldChg chg="addSp delSp modSp mod setBg delAnim modAnim">
        <pc:chgData name="Jeff Himmel" userId="e8d319b247e4de06" providerId="LiveId" clId="{2CFCBE45-3885-704E-A9BC-6C01F93986A1}" dt="2022-04-19T19:21:34.570" v="114" actId="1076"/>
        <pc:sldMkLst>
          <pc:docMk/>
          <pc:sldMk cId="1036584379" sldId="271"/>
        </pc:sldMkLst>
        <pc:spChg chg="del mod">
          <ac:chgData name="Jeff Himmel" userId="e8d319b247e4de06" providerId="LiveId" clId="{2CFCBE45-3885-704E-A9BC-6C01F93986A1}" dt="2022-04-19T19:16:51.280" v="47" actId="478"/>
          <ac:spMkLst>
            <pc:docMk/>
            <pc:sldMk cId="1036584379" sldId="271"/>
            <ac:spMk id="3" creationId="{E82544A9-B04B-164A-AD19-4E00E275605D}"/>
          </ac:spMkLst>
        </pc:spChg>
        <pc:spChg chg="mod">
          <ac:chgData name="Jeff Himmel" userId="e8d319b247e4de06" providerId="LiveId" clId="{2CFCBE45-3885-704E-A9BC-6C01F93986A1}" dt="2022-04-19T19:21:34.570" v="114" actId="1076"/>
          <ac:spMkLst>
            <pc:docMk/>
            <pc:sldMk cId="1036584379" sldId="271"/>
            <ac:spMk id="5" creationId="{E2711CC0-074E-2A4B-A779-9C1F0B8E133B}"/>
          </ac:spMkLst>
        </pc:spChg>
        <pc:spChg chg="mod">
          <ac:chgData name="Jeff Himmel" userId="e8d319b247e4de06" providerId="LiveId" clId="{2CFCBE45-3885-704E-A9BC-6C01F93986A1}" dt="2022-04-19T19:20:32.014" v="93" actId="1076"/>
          <ac:spMkLst>
            <pc:docMk/>
            <pc:sldMk cId="1036584379" sldId="271"/>
            <ac:spMk id="7" creationId="{3EB72CA1-BCDD-FE4A-B066-6D8E967B10AC}"/>
          </ac:spMkLst>
        </pc:spChg>
        <pc:spChg chg="add mod">
          <ac:chgData name="Jeff Himmel" userId="e8d319b247e4de06" providerId="LiveId" clId="{2CFCBE45-3885-704E-A9BC-6C01F93986A1}" dt="2022-04-19T19:19:34.526" v="69" actId="1036"/>
          <ac:spMkLst>
            <pc:docMk/>
            <pc:sldMk cId="1036584379" sldId="271"/>
            <ac:spMk id="9" creationId="{C657D153-1145-1E57-244E-3D78A7DA4F68}"/>
          </ac:spMkLst>
        </pc:spChg>
        <pc:picChg chg="del mod">
          <ac:chgData name="Jeff Himmel" userId="e8d319b247e4de06" providerId="LiveId" clId="{2CFCBE45-3885-704E-A9BC-6C01F93986A1}" dt="2022-04-19T19:16:48.388" v="46" actId="478"/>
          <ac:picMkLst>
            <pc:docMk/>
            <pc:sldMk cId="1036584379" sldId="271"/>
            <ac:picMk id="2" creationId="{461B77B8-532A-CB47-AC01-FA81BA7F99BA}"/>
          </ac:picMkLst>
        </pc:picChg>
        <pc:picChg chg="add mod">
          <ac:chgData name="Jeff Himmel" userId="e8d319b247e4de06" providerId="LiveId" clId="{2CFCBE45-3885-704E-A9BC-6C01F93986A1}" dt="2022-04-19T19:17:50.999" v="49" actId="1076"/>
          <ac:picMkLst>
            <pc:docMk/>
            <pc:sldMk cId="1036584379" sldId="271"/>
            <ac:picMk id="6" creationId="{DFA2FF3F-7CED-584D-F8A9-58A9CB393D4E}"/>
          </ac:picMkLst>
        </pc:picChg>
        <pc:picChg chg="add mod">
          <ac:chgData name="Jeff Himmel" userId="e8d319b247e4de06" providerId="LiveId" clId="{2CFCBE45-3885-704E-A9BC-6C01F93986A1}" dt="2022-04-19T19:17:50.999" v="49" actId="1076"/>
          <ac:picMkLst>
            <pc:docMk/>
            <pc:sldMk cId="1036584379" sldId="271"/>
            <ac:picMk id="8" creationId="{F5612228-3B0C-7944-27F8-146A804C8124}"/>
          </ac:picMkLst>
        </pc:picChg>
      </pc:sldChg>
      <pc:sldChg chg="addSp delSp modSp mod">
        <pc:chgData name="Jeff Himmel" userId="e8d319b247e4de06" providerId="LiveId" clId="{2CFCBE45-3885-704E-A9BC-6C01F93986A1}" dt="2022-04-19T19:23:41.487" v="311" actId="404"/>
        <pc:sldMkLst>
          <pc:docMk/>
          <pc:sldMk cId="1483228347" sldId="275"/>
        </pc:sldMkLst>
        <pc:spChg chg="del mod">
          <ac:chgData name="Jeff Himmel" userId="e8d319b247e4de06" providerId="LiveId" clId="{2CFCBE45-3885-704E-A9BC-6C01F93986A1}" dt="2022-04-19T19:20:36.536" v="94" actId="478"/>
          <ac:spMkLst>
            <pc:docMk/>
            <pc:sldMk cId="1483228347" sldId="275"/>
            <ac:spMk id="3" creationId="{E82544A9-B04B-164A-AD19-4E00E275605D}"/>
          </ac:spMkLst>
        </pc:spChg>
        <pc:spChg chg="mod">
          <ac:chgData name="Jeff Himmel" userId="e8d319b247e4de06" providerId="LiveId" clId="{2CFCBE45-3885-704E-A9BC-6C01F93986A1}" dt="2022-04-19T19:21:48.576" v="119" actId="1076"/>
          <ac:spMkLst>
            <pc:docMk/>
            <pc:sldMk cId="1483228347" sldId="275"/>
            <ac:spMk id="4" creationId="{DD4F1934-CDEE-5841-B5C2-44C2883F5950}"/>
          </ac:spMkLst>
        </pc:spChg>
        <pc:spChg chg="mod">
          <ac:chgData name="Jeff Himmel" userId="e8d319b247e4de06" providerId="LiveId" clId="{2CFCBE45-3885-704E-A9BC-6C01F93986A1}" dt="2022-04-19T19:21:41.814" v="118" actId="1076"/>
          <ac:spMkLst>
            <pc:docMk/>
            <pc:sldMk cId="1483228347" sldId="275"/>
            <ac:spMk id="5" creationId="{E2711CC0-074E-2A4B-A779-9C1F0B8E133B}"/>
          </ac:spMkLst>
        </pc:spChg>
        <pc:spChg chg="mod">
          <ac:chgData name="Jeff Himmel" userId="e8d319b247e4de06" providerId="LiveId" clId="{2CFCBE45-3885-704E-A9BC-6C01F93986A1}" dt="2022-04-19T19:23:41.487" v="311" actId="404"/>
          <ac:spMkLst>
            <pc:docMk/>
            <pc:sldMk cId="1483228347" sldId="275"/>
            <ac:spMk id="7" creationId="{3EB72CA1-BCDD-FE4A-B066-6D8E967B10AC}"/>
          </ac:spMkLst>
        </pc:spChg>
        <pc:spChg chg="add mod">
          <ac:chgData name="Jeff Himmel" userId="e8d319b247e4de06" providerId="LiveId" clId="{2CFCBE45-3885-704E-A9BC-6C01F93986A1}" dt="2022-04-19T19:23:20.187" v="303"/>
          <ac:spMkLst>
            <pc:docMk/>
            <pc:sldMk cId="1483228347" sldId="275"/>
            <ac:spMk id="10" creationId="{CA5C49A2-9E6C-B6AE-6D70-3289CFA51AC6}"/>
          </ac:spMkLst>
        </pc:spChg>
        <pc:picChg chg="del mod">
          <ac:chgData name="Jeff Himmel" userId="e8d319b247e4de06" providerId="LiveId" clId="{2CFCBE45-3885-704E-A9BC-6C01F93986A1}" dt="2022-04-19T19:18:56.290" v="51" actId="478"/>
          <ac:picMkLst>
            <pc:docMk/>
            <pc:sldMk cId="1483228347" sldId="275"/>
            <ac:picMk id="2" creationId="{461B77B8-532A-CB47-AC01-FA81BA7F99BA}"/>
          </ac:picMkLst>
        </pc:picChg>
        <pc:picChg chg="add mod">
          <ac:chgData name="Jeff Himmel" userId="e8d319b247e4de06" providerId="LiveId" clId="{2CFCBE45-3885-704E-A9BC-6C01F93986A1}" dt="2022-04-19T19:23:20.187" v="303"/>
          <ac:picMkLst>
            <pc:docMk/>
            <pc:sldMk cId="1483228347" sldId="275"/>
            <ac:picMk id="8" creationId="{B9D7756A-3FDB-A9F1-B8E8-E8DDD76D7D09}"/>
          </ac:picMkLst>
        </pc:picChg>
        <pc:picChg chg="add mod">
          <ac:chgData name="Jeff Himmel" userId="e8d319b247e4de06" providerId="LiveId" clId="{2CFCBE45-3885-704E-A9BC-6C01F93986A1}" dt="2022-04-19T19:23:20.187" v="303"/>
          <ac:picMkLst>
            <pc:docMk/>
            <pc:sldMk cId="1483228347" sldId="275"/>
            <ac:picMk id="9" creationId="{45181C75-8711-5348-ADDC-969CD8BAC8AD}"/>
          </ac:picMkLst>
        </pc:picChg>
      </pc:sldChg>
      <pc:sldChg chg="delSp modSp del">
        <pc:chgData name="Jeff Himmel" userId="e8d319b247e4de06" providerId="LiveId" clId="{2CFCBE45-3885-704E-A9BC-6C01F93986A1}" dt="2022-04-19T19:22:32.787" v="177" actId="2696"/>
        <pc:sldMkLst>
          <pc:docMk/>
          <pc:sldMk cId="3679727561" sldId="276"/>
        </pc:sldMkLst>
        <pc:spChg chg="del mod">
          <ac:chgData name="Jeff Himmel" userId="e8d319b247e4de06" providerId="LiveId" clId="{2CFCBE45-3885-704E-A9BC-6C01F93986A1}" dt="2022-04-19T19:22:01.057" v="121" actId="478"/>
          <ac:spMkLst>
            <pc:docMk/>
            <pc:sldMk cId="3679727561" sldId="276"/>
            <ac:spMk id="3" creationId="{E82544A9-B04B-164A-AD19-4E00E275605D}"/>
          </ac:spMkLst>
        </pc:spChg>
        <pc:spChg chg="mod">
          <ac:chgData name="Jeff Himmel" userId="e8d319b247e4de06" providerId="LiveId" clId="{2CFCBE45-3885-704E-A9BC-6C01F93986A1}" dt="2022-04-19T19:15:27.210" v="38"/>
          <ac:spMkLst>
            <pc:docMk/>
            <pc:sldMk cId="3679727561" sldId="276"/>
            <ac:spMk id="4" creationId="{DD4F1934-CDEE-5841-B5C2-44C2883F5950}"/>
          </ac:spMkLst>
        </pc:spChg>
        <pc:spChg chg="mod">
          <ac:chgData name="Jeff Himmel" userId="e8d319b247e4de06" providerId="LiveId" clId="{2CFCBE45-3885-704E-A9BC-6C01F93986A1}" dt="2022-04-19T19:15:27.210" v="38"/>
          <ac:spMkLst>
            <pc:docMk/>
            <pc:sldMk cId="3679727561" sldId="276"/>
            <ac:spMk id="5" creationId="{E2711CC0-074E-2A4B-A779-9C1F0B8E133B}"/>
          </ac:spMkLst>
        </pc:spChg>
        <pc:spChg chg="mod">
          <ac:chgData name="Jeff Himmel" userId="e8d319b247e4de06" providerId="LiveId" clId="{2CFCBE45-3885-704E-A9BC-6C01F93986A1}" dt="2022-04-19T19:15:27.210" v="38"/>
          <ac:spMkLst>
            <pc:docMk/>
            <pc:sldMk cId="3679727561" sldId="276"/>
            <ac:spMk id="7" creationId="{3EB72CA1-BCDD-FE4A-B066-6D8E967B10AC}"/>
          </ac:spMkLst>
        </pc:spChg>
        <pc:picChg chg="del mod">
          <ac:chgData name="Jeff Himmel" userId="e8d319b247e4de06" providerId="LiveId" clId="{2CFCBE45-3885-704E-A9BC-6C01F93986A1}" dt="2022-04-19T19:22:01.057" v="121" actId="478"/>
          <ac:picMkLst>
            <pc:docMk/>
            <pc:sldMk cId="3679727561" sldId="276"/>
            <ac:picMk id="2" creationId="{461B77B8-532A-CB47-AC01-FA81BA7F99BA}"/>
          </ac:picMkLst>
        </pc:picChg>
      </pc:sldChg>
      <pc:sldChg chg="delSp modSp del">
        <pc:chgData name="Jeff Himmel" userId="e8d319b247e4de06" providerId="LiveId" clId="{2CFCBE45-3885-704E-A9BC-6C01F93986A1}" dt="2022-04-19T19:23:09.870" v="302" actId="2696"/>
        <pc:sldMkLst>
          <pc:docMk/>
          <pc:sldMk cId="1382906061" sldId="277"/>
        </pc:sldMkLst>
        <pc:spChg chg="del mod">
          <ac:chgData name="Jeff Himmel" userId="e8d319b247e4de06" providerId="LiveId" clId="{2CFCBE45-3885-704E-A9BC-6C01F93986A1}" dt="2022-04-19T19:22:04.626" v="122" actId="478"/>
          <ac:spMkLst>
            <pc:docMk/>
            <pc:sldMk cId="1382906061" sldId="277"/>
            <ac:spMk id="3" creationId="{E82544A9-B04B-164A-AD19-4E00E275605D}"/>
          </ac:spMkLst>
        </pc:spChg>
        <pc:spChg chg="mod">
          <ac:chgData name="Jeff Himmel" userId="e8d319b247e4de06" providerId="LiveId" clId="{2CFCBE45-3885-704E-A9BC-6C01F93986A1}" dt="2022-04-19T19:15:27.210" v="38"/>
          <ac:spMkLst>
            <pc:docMk/>
            <pc:sldMk cId="1382906061" sldId="277"/>
            <ac:spMk id="4" creationId="{DD4F1934-CDEE-5841-B5C2-44C2883F5950}"/>
          </ac:spMkLst>
        </pc:spChg>
        <pc:spChg chg="mod">
          <ac:chgData name="Jeff Himmel" userId="e8d319b247e4de06" providerId="LiveId" clId="{2CFCBE45-3885-704E-A9BC-6C01F93986A1}" dt="2022-04-19T19:15:27.210" v="38"/>
          <ac:spMkLst>
            <pc:docMk/>
            <pc:sldMk cId="1382906061" sldId="277"/>
            <ac:spMk id="5" creationId="{E2711CC0-074E-2A4B-A779-9C1F0B8E133B}"/>
          </ac:spMkLst>
        </pc:spChg>
        <pc:spChg chg="mod">
          <ac:chgData name="Jeff Himmel" userId="e8d319b247e4de06" providerId="LiveId" clId="{2CFCBE45-3885-704E-A9BC-6C01F93986A1}" dt="2022-04-19T19:15:27.210" v="38"/>
          <ac:spMkLst>
            <pc:docMk/>
            <pc:sldMk cId="1382906061" sldId="277"/>
            <ac:spMk id="7" creationId="{3EB72CA1-BCDD-FE4A-B066-6D8E967B10AC}"/>
          </ac:spMkLst>
        </pc:spChg>
        <pc:picChg chg="del mod">
          <ac:chgData name="Jeff Himmel" userId="e8d319b247e4de06" providerId="LiveId" clId="{2CFCBE45-3885-704E-A9BC-6C01F93986A1}" dt="2022-04-19T19:22:04.626" v="122" actId="478"/>
          <ac:picMkLst>
            <pc:docMk/>
            <pc:sldMk cId="1382906061" sldId="277"/>
            <ac:picMk id="2" creationId="{461B77B8-532A-CB47-AC01-FA81BA7F99BA}"/>
          </ac:picMkLst>
        </pc:picChg>
      </pc:sldChg>
      <pc:sldChg chg="addSp modSp add modAnim">
        <pc:chgData name="Jeff Himmel" userId="e8d319b247e4de06" providerId="LiveId" clId="{2CFCBE45-3885-704E-A9BC-6C01F93986A1}" dt="2022-04-19T19:23:37.479" v="309" actId="404"/>
        <pc:sldMkLst>
          <pc:docMk/>
          <pc:sldMk cId="3643220677" sldId="278"/>
        </pc:sldMkLst>
        <pc:spChg chg="mod">
          <ac:chgData name="Jeff Himmel" userId="e8d319b247e4de06" providerId="LiveId" clId="{2CFCBE45-3885-704E-A9BC-6C01F93986A1}" dt="2022-04-19T19:22:16.044" v="129" actId="20577"/>
          <ac:spMkLst>
            <pc:docMk/>
            <pc:sldMk cId="3643220677" sldId="278"/>
            <ac:spMk id="4" creationId="{DD4F1934-CDEE-5841-B5C2-44C2883F5950}"/>
          </ac:spMkLst>
        </pc:spChg>
        <pc:spChg chg="mod">
          <ac:chgData name="Jeff Himmel" userId="e8d319b247e4de06" providerId="LiveId" clId="{2CFCBE45-3885-704E-A9BC-6C01F93986A1}" dt="2022-04-19T19:23:37.479" v="309" actId="404"/>
          <ac:spMkLst>
            <pc:docMk/>
            <pc:sldMk cId="3643220677" sldId="278"/>
            <ac:spMk id="7" creationId="{3EB72CA1-BCDD-FE4A-B066-6D8E967B10AC}"/>
          </ac:spMkLst>
        </pc:spChg>
        <pc:spChg chg="add mod">
          <ac:chgData name="Jeff Himmel" userId="e8d319b247e4de06" providerId="LiveId" clId="{2CFCBE45-3885-704E-A9BC-6C01F93986A1}" dt="2022-04-19T19:23:22.356" v="304"/>
          <ac:spMkLst>
            <pc:docMk/>
            <pc:sldMk cId="3643220677" sldId="278"/>
            <ac:spMk id="9" creationId="{7EFF4645-8030-6CF2-6220-40D599A22AC0}"/>
          </ac:spMkLst>
        </pc:spChg>
        <pc:picChg chg="add mod">
          <ac:chgData name="Jeff Himmel" userId="e8d319b247e4de06" providerId="LiveId" clId="{2CFCBE45-3885-704E-A9BC-6C01F93986A1}" dt="2022-04-19T19:23:22.356" v="304"/>
          <ac:picMkLst>
            <pc:docMk/>
            <pc:sldMk cId="3643220677" sldId="278"/>
            <ac:picMk id="6" creationId="{134748C9-9F67-5F9D-549D-EF823CB15785}"/>
          </ac:picMkLst>
        </pc:picChg>
        <pc:picChg chg="add mod">
          <ac:chgData name="Jeff Himmel" userId="e8d319b247e4de06" providerId="LiveId" clId="{2CFCBE45-3885-704E-A9BC-6C01F93986A1}" dt="2022-04-19T19:23:22.356" v="304"/>
          <ac:picMkLst>
            <pc:docMk/>
            <pc:sldMk cId="3643220677" sldId="278"/>
            <ac:picMk id="8" creationId="{1B9025DD-987C-B64F-6B46-9C2A1690DBBD}"/>
          </ac:picMkLst>
        </pc:picChg>
      </pc:sldChg>
      <pc:sldChg chg="addSp modSp add modAnim">
        <pc:chgData name="Jeff Himmel" userId="e8d319b247e4de06" providerId="LiveId" clId="{2CFCBE45-3885-704E-A9BC-6C01F93986A1}" dt="2022-04-19T19:23:32.561" v="307" actId="404"/>
        <pc:sldMkLst>
          <pc:docMk/>
          <pc:sldMk cId="1369689" sldId="279"/>
        </pc:sldMkLst>
        <pc:spChg chg="mod">
          <ac:chgData name="Jeff Himmel" userId="e8d319b247e4de06" providerId="LiveId" clId="{2CFCBE45-3885-704E-A9BC-6C01F93986A1}" dt="2022-04-19T19:22:42.553" v="193" actId="20577"/>
          <ac:spMkLst>
            <pc:docMk/>
            <pc:sldMk cId="1369689" sldId="279"/>
            <ac:spMk id="4" creationId="{DD4F1934-CDEE-5841-B5C2-44C2883F5950}"/>
          </ac:spMkLst>
        </pc:spChg>
        <pc:spChg chg="mod">
          <ac:chgData name="Jeff Himmel" userId="e8d319b247e4de06" providerId="LiveId" clId="{2CFCBE45-3885-704E-A9BC-6C01F93986A1}" dt="2022-04-19T19:23:32.561" v="307" actId="404"/>
          <ac:spMkLst>
            <pc:docMk/>
            <pc:sldMk cId="1369689" sldId="279"/>
            <ac:spMk id="7" creationId="{3EB72CA1-BCDD-FE4A-B066-6D8E967B10AC}"/>
          </ac:spMkLst>
        </pc:spChg>
        <pc:spChg chg="add mod">
          <ac:chgData name="Jeff Himmel" userId="e8d319b247e4de06" providerId="LiveId" clId="{2CFCBE45-3885-704E-A9BC-6C01F93986A1}" dt="2022-04-19T19:23:24.667" v="305"/>
          <ac:spMkLst>
            <pc:docMk/>
            <pc:sldMk cId="1369689" sldId="279"/>
            <ac:spMk id="9" creationId="{F74EA317-DE01-ADAC-16A7-5F54859D2807}"/>
          </ac:spMkLst>
        </pc:spChg>
        <pc:picChg chg="add mod">
          <ac:chgData name="Jeff Himmel" userId="e8d319b247e4de06" providerId="LiveId" clId="{2CFCBE45-3885-704E-A9BC-6C01F93986A1}" dt="2022-04-19T19:23:24.667" v="305"/>
          <ac:picMkLst>
            <pc:docMk/>
            <pc:sldMk cId="1369689" sldId="279"/>
            <ac:picMk id="6" creationId="{ED70A8C0-60A3-60FB-1861-9E83ED32D2B9}"/>
          </ac:picMkLst>
        </pc:picChg>
        <pc:picChg chg="add mod">
          <ac:chgData name="Jeff Himmel" userId="e8d319b247e4de06" providerId="LiveId" clId="{2CFCBE45-3885-704E-A9BC-6C01F93986A1}" dt="2022-04-19T19:23:24.667" v="305"/>
          <ac:picMkLst>
            <pc:docMk/>
            <pc:sldMk cId="1369689" sldId="279"/>
            <ac:picMk id="8" creationId="{004B2CC4-63C8-5045-0B80-DAF00767C141}"/>
          </ac:picMkLst>
        </pc:picChg>
      </pc:sldChg>
      <pc:sldMasterChg chg="modSp modSldLayout">
        <pc:chgData name="Jeff Himmel" userId="e8d319b247e4de06" providerId="LiveId" clId="{2CFCBE45-3885-704E-A9BC-6C01F93986A1}" dt="2022-04-19T19:15:27.210" v="38"/>
        <pc:sldMasterMkLst>
          <pc:docMk/>
          <pc:sldMasterMk cId="4164753957" sldId="2147483660"/>
        </pc:sldMasterMkLst>
        <pc:spChg chg="mod">
          <ac:chgData name="Jeff Himmel" userId="e8d319b247e4de06" providerId="LiveId" clId="{2CFCBE45-3885-704E-A9BC-6C01F93986A1}" dt="2022-04-19T19:15:27.210" v="38"/>
          <ac:spMkLst>
            <pc:docMk/>
            <pc:sldMasterMk cId="4164753957" sldId="2147483660"/>
            <ac:spMk id="2" creationId="{00000000-0000-0000-0000-000000000000}"/>
          </ac:spMkLst>
        </pc:spChg>
        <pc:spChg chg="mod">
          <ac:chgData name="Jeff Himmel" userId="e8d319b247e4de06" providerId="LiveId" clId="{2CFCBE45-3885-704E-A9BC-6C01F93986A1}" dt="2022-04-19T19:15:27.210" v="38"/>
          <ac:spMkLst>
            <pc:docMk/>
            <pc:sldMasterMk cId="4164753957" sldId="2147483660"/>
            <ac:spMk id="3" creationId="{00000000-0000-0000-0000-000000000000}"/>
          </ac:spMkLst>
        </pc:spChg>
        <pc:spChg chg="mod">
          <ac:chgData name="Jeff Himmel" userId="e8d319b247e4de06" providerId="LiveId" clId="{2CFCBE45-3885-704E-A9BC-6C01F93986A1}" dt="2022-04-19T19:15:27.210" v="38"/>
          <ac:spMkLst>
            <pc:docMk/>
            <pc:sldMasterMk cId="4164753957" sldId="2147483660"/>
            <ac:spMk id="4" creationId="{00000000-0000-0000-0000-000000000000}"/>
          </ac:spMkLst>
        </pc:spChg>
        <pc:spChg chg="mod">
          <ac:chgData name="Jeff Himmel" userId="e8d319b247e4de06" providerId="LiveId" clId="{2CFCBE45-3885-704E-A9BC-6C01F93986A1}" dt="2022-04-19T19:15:27.210" v="38"/>
          <ac:spMkLst>
            <pc:docMk/>
            <pc:sldMasterMk cId="4164753957" sldId="2147483660"/>
            <ac:spMk id="5" creationId="{00000000-0000-0000-0000-000000000000}"/>
          </ac:spMkLst>
        </pc:spChg>
        <pc:spChg chg="mod">
          <ac:chgData name="Jeff Himmel" userId="e8d319b247e4de06" providerId="LiveId" clId="{2CFCBE45-3885-704E-A9BC-6C01F93986A1}" dt="2022-04-19T19:15:27.210" v="38"/>
          <ac:spMkLst>
            <pc:docMk/>
            <pc:sldMasterMk cId="4164753957" sldId="2147483660"/>
            <ac:spMk id="6" creationId="{00000000-0000-0000-0000-000000000000}"/>
          </ac:spMkLst>
        </pc:spChg>
        <pc:sldLayoutChg chg="modSp">
          <pc:chgData name="Jeff Himmel" userId="e8d319b247e4de06" providerId="LiveId" clId="{2CFCBE45-3885-704E-A9BC-6C01F93986A1}" dt="2022-04-19T19:15:27.210" v="38"/>
          <pc:sldLayoutMkLst>
            <pc:docMk/>
            <pc:sldMasterMk cId="4164753957" sldId="2147483660"/>
            <pc:sldLayoutMk cId="740701882" sldId="2147483661"/>
          </pc:sldLayoutMkLst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740701882" sldId="2147483661"/>
              <ac:spMk id="2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740701882" sldId="2147483661"/>
              <ac:spMk id="3" creationId="{00000000-0000-0000-0000-000000000000}"/>
            </ac:spMkLst>
          </pc:spChg>
        </pc:sldLayoutChg>
        <pc:sldLayoutChg chg="modSp">
          <pc:chgData name="Jeff Himmel" userId="e8d319b247e4de06" providerId="LiveId" clId="{2CFCBE45-3885-704E-A9BC-6C01F93986A1}" dt="2022-04-19T19:15:27.210" v="38"/>
          <pc:sldLayoutMkLst>
            <pc:docMk/>
            <pc:sldMasterMk cId="4164753957" sldId="2147483660"/>
            <pc:sldLayoutMk cId="338027241" sldId="2147483663"/>
          </pc:sldLayoutMkLst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338027241" sldId="2147483663"/>
              <ac:spMk id="2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338027241" sldId="2147483663"/>
              <ac:spMk id="3" creationId="{00000000-0000-0000-0000-000000000000}"/>
            </ac:spMkLst>
          </pc:spChg>
        </pc:sldLayoutChg>
        <pc:sldLayoutChg chg="modSp">
          <pc:chgData name="Jeff Himmel" userId="e8d319b247e4de06" providerId="LiveId" clId="{2CFCBE45-3885-704E-A9BC-6C01F93986A1}" dt="2022-04-19T19:15:27.210" v="38"/>
          <pc:sldLayoutMkLst>
            <pc:docMk/>
            <pc:sldMasterMk cId="4164753957" sldId="2147483660"/>
            <pc:sldLayoutMk cId="2651405626" sldId="2147483664"/>
          </pc:sldLayoutMkLst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2651405626" sldId="2147483664"/>
              <ac:spMk id="3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2651405626" sldId="2147483664"/>
              <ac:spMk id="4" creationId="{00000000-0000-0000-0000-000000000000}"/>
            </ac:spMkLst>
          </pc:spChg>
        </pc:sldLayoutChg>
        <pc:sldLayoutChg chg="modSp">
          <pc:chgData name="Jeff Himmel" userId="e8d319b247e4de06" providerId="LiveId" clId="{2CFCBE45-3885-704E-A9BC-6C01F93986A1}" dt="2022-04-19T19:15:27.210" v="38"/>
          <pc:sldLayoutMkLst>
            <pc:docMk/>
            <pc:sldMasterMk cId="4164753957" sldId="2147483660"/>
            <pc:sldLayoutMk cId="2127682975" sldId="2147483665"/>
          </pc:sldLayoutMkLst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2127682975" sldId="2147483665"/>
              <ac:spMk id="2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2127682975" sldId="2147483665"/>
              <ac:spMk id="3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2127682975" sldId="2147483665"/>
              <ac:spMk id="4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2127682975" sldId="2147483665"/>
              <ac:spMk id="5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2127682975" sldId="2147483665"/>
              <ac:spMk id="6" creationId="{00000000-0000-0000-0000-000000000000}"/>
            </ac:spMkLst>
          </pc:spChg>
        </pc:sldLayoutChg>
        <pc:sldLayoutChg chg="modSp">
          <pc:chgData name="Jeff Himmel" userId="e8d319b247e4de06" providerId="LiveId" clId="{2CFCBE45-3885-704E-A9BC-6C01F93986A1}" dt="2022-04-19T19:15:27.210" v="38"/>
          <pc:sldLayoutMkLst>
            <pc:docMk/>
            <pc:sldMasterMk cId="4164753957" sldId="2147483660"/>
            <pc:sldLayoutMk cId="3831969832" sldId="2147483668"/>
          </pc:sldLayoutMkLst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3831969832" sldId="2147483668"/>
              <ac:spMk id="2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3831969832" sldId="2147483668"/>
              <ac:spMk id="3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3831969832" sldId="2147483668"/>
              <ac:spMk id="4" creationId="{00000000-0000-0000-0000-000000000000}"/>
            </ac:spMkLst>
          </pc:spChg>
        </pc:sldLayoutChg>
        <pc:sldLayoutChg chg="modSp">
          <pc:chgData name="Jeff Himmel" userId="e8d319b247e4de06" providerId="LiveId" clId="{2CFCBE45-3885-704E-A9BC-6C01F93986A1}" dt="2022-04-19T19:15:27.210" v="38"/>
          <pc:sldLayoutMkLst>
            <pc:docMk/>
            <pc:sldMasterMk cId="4164753957" sldId="2147483660"/>
            <pc:sldLayoutMk cId="1981982214" sldId="2147483669"/>
          </pc:sldLayoutMkLst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1981982214" sldId="2147483669"/>
              <ac:spMk id="2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1981982214" sldId="2147483669"/>
              <ac:spMk id="3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1981982214" sldId="2147483669"/>
              <ac:spMk id="4" creationId="{00000000-0000-0000-0000-000000000000}"/>
            </ac:spMkLst>
          </pc:spChg>
        </pc:sldLayoutChg>
        <pc:sldLayoutChg chg="modSp">
          <pc:chgData name="Jeff Himmel" userId="e8d319b247e4de06" providerId="LiveId" clId="{2CFCBE45-3885-704E-A9BC-6C01F93986A1}" dt="2022-04-19T19:15:27.210" v="38"/>
          <pc:sldLayoutMkLst>
            <pc:docMk/>
            <pc:sldMasterMk cId="4164753957" sldId="2147483660"/>
            <pc:sldLayoutMk cId="1494094485" sldId="2147483671"/>
          </pc:sldLayoutMkLst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1494094485" sldId="2147483671"/>
              <ac:spMk id="2" creationId="{00000000-0000-0000-0000-000000000000}"/>
            </ac:spMkLst>
          </pc:spChg>
          <pc:spChg chg="mod">
            <ac:chgData name="Jeff Himmel" userId="e8d319b247e4de06" providerId="LiveId" clId="{2CFCBE45-3885-704E-A9BC-6C01F93986A1}" dt="2022-04-19T19:15:27.210" v="38"/>
            <ac:spMkLst>
              <pc:docMk/>
              <pc:sldMasterMk cId="4164753957" sldId="2147483660"/>
              <pc:sldLayoutMk cId="1494094485" sldId="2147483671"/>
              <ac:spMk id="3" creationId="{00000000-0000-0000-0000-000000000000}"/>
            </ac:spMkLst>
          </pc:spChg>
        </pc:sldLayoutChg>
      </pc:sldMasterChg>
      <pc:sldMasterChg chg="modTransition setBg modSldLayout">
        <pc:chgData name="Jeff Himmel" userId="e8d319b247e4de06" providerId="LiveId" clId="{2CFCBE45-3885-704E-A9BC-6C01F93986A1}" dt="2022-04-19T19:15:43.644" v="39"/>
        <pc:sldMasterMkLst>
          <pc:docMk/>
          <pc:sldMasterMk cId="1263501688" sldId="2147483672"/>
        </pc:sldMasterMkLst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1978391209" sldId="2147483673"/>
          </pc:sldLayoutMkLst>
        </pc:sldLayoutChg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2888341398" sldId="2147483674"/>
          </pc:sldLayoutMkLst>
        </pc:sldLayoutChg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3099539792" sldId="2147483675"/>
          </pc:sldLayoutMkLst>
        </pc:sldLayoutChg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1561511002" sldId="2147483676"/>
          </pc:sldLayoutMkLst>
        </pc:sldLayoutChg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3461947062" sldId="2147483677"/>
          </pc:sldLayoutMkLst>
        </pc:sldLayoutChg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1164492899" sldId="2147483678"/>
          </pc:sldLayoutMkLst>
        </pc:sldLayoutChg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1093644631" sldId="2147483679"/>
          </pc:sldLayoutMkLst>
        </pc:sldLayoutChg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4286313392" sldId="2147483680"/>
          </pc:sldLayoutMkLst>
        </pc:sldLayoutChg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2018363310" sldId="2147483681"/>
          </pc:sldLayoutMkLst>
        </pc:sldLayoutChg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1649569702" sldId="2147483682"/>
          </pc:sldLayoutMkLst>
        </pc:sldLayoutChg>
        <pc:sldLayoutChg chg="modTransition setBg">
          <pc:chgData name="Jeff Himmel" userId="e8d319b247e4de06" providerId="LiveId" clId="{2CFCBE45-3885-704E-A9BC-6C01F93986A1}" dt="2022-04-19T19:15:43.644" v="39"/>
          <pc:sldLayoutMkLst>
            <pc:docMk/>
            <pc:sldMasterMk cId="1263501688" sldId="2147483672"/>
            <pc:sldLayoutMk cId="3743455832" sldId="2147483683"/>
          </pc:sldLayoutMkLst>
        </pc:sldLayoutChg>
      </pc:sldMasterChg>
      <pc:sldMasterChg chg="modTransition modSldLayout">
        <pc:chgData name="Jeff Himmel" userId="e8d319b247e4de06" providerId="LiveId" clId="{2CFCBE45-3885-704E-A9BC-6C01F93986A1}" dt="2022-04-19T19:14:43.662" v="32"/>
        <pc:sldMasterMkLst>
          <pc:docMk/>
          <pc:sldMasterMk cId="1720009607" sldId="2147483672"/>
        </pc:sldMasterMkLst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3844078747" sldId="2147483673"/>
          </pc:sldLayoutMkLst>
        </pc:sldLayoutChg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788064011" sldId="2147483674"/>
          </pc:sldLayoutMkLst>
        </pc:sldLayoutChg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189402492" sldId="2147483675"/>
          </pc:sldLayoutMkLst>
        </pc:sldLayoutChg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599395736" sldId="2147483676"/>
          </pc:sldLayoutMkLst>
        </pc:sldLayoutChg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149791982" sldId="2147483677"/>
          </pc:sldLayoutMkLst>
        </pc:sldLayoutChg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410272717" sldId="2147483678"/>
          </pc:sldLayoutMkLst>
        </pc:sldLayoutChg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207408194" sldId="2147483679"/>
          </pc:sldLayoutMkLst>
        </pc:sldLayoutChg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1888460422" sldId="2147483680"/>
          </pc:sldLayoutMkLst>
        </pc:sldLayoutChg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385599734" sldId="2147483681"/>
          </pc:sldLayoutMkLst>
        </pc:sldLayoutChg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4285351580" sldId="2147483682"/>
          </pc:sldLayoutMkLst>
        </pc:sldLayoutChg>
        <pc:sldLayoutChg chg="modTransition">
          <pc:chgData name="Jeff Himmel" userId="e8d319b247e4de06" providerId="LiveId" clId="{2CFCBE45-3885-704E-A9BC-6C01F93986A1}" dt="2022-04-19T19:14:43.662" v="32"/>
          <pc:sldLayoutMkLst>
            <pc:docMk/>
            <pc:sldMasterMk cId="1720009607" sldId="2147483672"/>
            <pc:sldLayoutMk cId="235287931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565B-1DF9-BA44-B716-76323405520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D0A2-2460-8446-8779-1AB5E30B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0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pe">
            <a:extLst>
              <a:ext uri="{FF2B5EF4-FFF2-40B4-BE49-F238E27FC236}">
                <a16:creationId xmlns:a16="http://schemas.microsoft.com/office/drawing/2014/main" id="{BDE191DF-BFE7-B441-9A94-CFB32515B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EA6184-454F-5740-8472-640E9EFC6C22}"/>
              </a:ext>
            </a:extLst>
          </p:cNvPr>
          <p:cNvSpPr txBox="1"/>
          <p:nvPr/>
        </p:nvSpPr>
        <p:spPr>
          <a:xfrm>
            <a:off x="667476" y="799059"/>
            <a:ext cx="6547791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EEDE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Hope That Does Not Disappoint</a:t>
            </a:r>
          </a:p>
        </p:txBody>
      </p:sp>
    </p:spTree>
    <p:extLst>
      <p:ext uri="{BB962C8B-B14F-4D97-AF65-F5344CB8AC3E}">
        <p14:creationId xmlns:p14="http://schemas.microsoft.com/office/powerpoint/2010/main" val="40953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:a16="http://schemas.microsoft.com/office/drawing/2014/main" id="{E2711CC0-074E-2A4B-A779-9C1F0B8E133B}"/>
              </a:ext>
            </a:extLst>
          </p:cNvPr>
          <p:cNvSpPr txBox="1">
            <a:spLocks/>
          </p:cNvSpPr>
          <p:nvPr/>
        </p:nvSpPr>
        <p:spPr>
          <a:xfrm>
            <a:off x="640080" y="616950"/>
            <a:ext cx="7863840" cy="17722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Hope?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EB72CA1-BCDD-FE4A-B066-6D8E967B10AC}"/>
              </a:ext>
            </a:extLst>
          </p:cNvPr>
          <p:cNvSpPr txBox="1">
            <a:spLocks/>
          </p:cNvSpPr>
          <p:nvPr/>
        </p:nvSpPr>
        <p:spPr>
          <a:xfrm>
            <a:off x="640080" y="1716611"/>
            <a:ext cx="7000915" cy="369340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42" indent="-365742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just wishing or longing</a:t>
            </a:r>
          </a:p>
          <a:p>
            <a:pPr marL="365742" indent="-365742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NT word denotes anticipation, expectation, confidence </a:t>
            </a:r>
          </a:p>
          <a:p>
            <a:pPr marL="365742" indent="-365742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Cf. 2 Tim. 4:7-8, 18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 descr="Image result for hope">
            <a:extLst>
              <a:ext uri="{FF2B5EF4-FFF2-40B4-BE49-F238E27FC236}">
                <a16:creationId xmlns:a16="http://schemas.microsoft.com/office/drawing/2014/main" id="{EC6F48DF-DF35-C0D1-FD1D-C3C836178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5748" r="34263" b="13876"/>
          <a:stretch/>
        </p:blipFill>
        <p:spPr bwMode="auto">
          <a:xfrm flipH="1">
            <a:off x="-1" y="5623560"/>
            <a:ext cx="4597477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hope">
            <a:extLst>
              <a:ext uri="{FF2B5EF4-FFF2-40B4-BE49-F238E27FC236}">
                <a16:creationId xmlns:a16="http://schemas.microsoft.com/office/drawing/2014/main" id="{9ABA1FB0-4C41-3522-55E1-7486B566C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5748" r="-33" b="13876"/>
          <a:stretch/>
        </p:blipFill>
        <p:spPr bwMode="auto">
          <a:xfrm>
            <a:off x="4546524" y="5623560"/>
            <a:ext cx="4597476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71ACF-D54E-8EB0-771F-918E3B4E96E9}"/>
              </a:ext>
            </a:extLst>
          </p:cNvPr>
          <p:cNvSpPr txBox="1"/>
          <p:nvPr/>
        </p:nvSpPr>
        <p:spPr>
          <a:xfrm>
            <a:off x="677039" y="6050643"/>
            <a:ext cx="722030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>
                <a:solidFill>
                  <a:srgbClr val="EEDE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Hope That Does Not Disappoint</a:t>
            </a:r>
          </a:p>
        </p:txBody>
      </p:sp>
    </p:spTree>
    <p:extLst>
      <p:ext uri="{BB962C8B-B14F-4D97-AF65-F5344CB8AC3E}">
        <p14:creationId xmlns:p14="http://schemas.microsoft.com/office/powerpoint/2010/main" val="10365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:a16="http://schemas.microsoft.com/office/drawing/2014/main" id="{E2711CC0-074E-2A4B-A779-9C1F0B8E133B}"/>
              </a:ext>
            </a:extLst>
          </p:cNvPr>
          <p:cNvSpPr txBox="1">
            <a:spLocks/>
          </p:cNvSpPr>
          <p:nvPr/>
        </p:nvSpPr>
        <p:spPr>
          <a:xfrm>
            <a:off x="640080" y="626808"/>
            <a:ext cx="7863840" cy="17722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Object of Our Hope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EB72CA1-BCDD-FE4A-B066-6D8E967B10AC}"/>
              </a:ext>
            </a:extLst>
          </p:cNvPr>
          <p:cNvSpPr txBox="1">
            <a:spLocks/>
          </p:cNvSpPr>
          <p:nvPr/>
        </p:nvSpPr>
        <p:spPr>
          <a:xfrm>
            <a:off x="640080" y="1781794"/>
            <a:ext cx="7000915" cy="304617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2;7 8:18</a:t>
            </a:r>
            <a:endParaRPr lang="en-US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Corinthians  4:16 - 5:5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Philippians 3:21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John 3:2</a:t>
            </a:r>
          </a:p>
        </p:txBody>
      </p:sp>
      <p:pic>
        <p:nvPicPr>
          <p:cNvPr id="8" name="Picture 2" descr="Image result for hope">
            <a:extLst>
              <a:ext uri="{FF2B5EF4-FFF2-40B4-BE49-F238E27FC236}">
                <a16:creationId xmlns:a16="http://schemas.microsoft.com/office/drawing/2014/main" id="{B9D7756A-3FDB-A9F1-B8E8-E8DDD76D7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5748" r="34263" b="13876"/>
          <a:stretch/>
        </p:blipFill>
        <p:spPr bwMode="auto">
          <a:xfrm flipH="1">
            <a:off x="-1" y="5623560"/>
            <a:ext cx="4597477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hope">
            <a:extLst>
              <a:ext uri="{FF2B5EF4-FFF2-40B4-BE49-F238E27FC236}">
                <a16:creationId xmlns:a16="http://schemas.microsoft.com/office/drawing/2014/main" id="{45181C75-8711-5348-ADDC-969CD8BAC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5748" r="-33" b="13876"/>
          <a:stretch/>
        </p:blipFill>
        <p:spPr bwMode="auto">
          <a:xfrm>
            <a:off x="4546524" y="5623560"/>
            <a:ext cx="4597476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5C49A2-9E6C-B6AE-6D70-3289CFA51AC6}"/>
              </a:ext>
            </a:extLst>
          </p:cNvPr>
          <p:cNvSpPr txBox="1"/>
          <p:nvPr/>
        </p:nvSpPr>
        <p:spPr>
          <a:xfrm>
            <a:off x="677039" y="6050643"/>
            <a:ext cx="722030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>
                <a:solidFill>
                  <a:srgbClr val="EEDE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Hope That Does Not Disappoint</a:t>
            </a:r>
          </a:p>
        </p:txBody>
      </p:sp>
    </p:spTree>
    <p:extLst>
      <p:ext uri="{BB962C8B-B14F-4D97-AF65-F5344CB8AC3E}">
        <p14:creationId xmlns:p14="http://schemas.microsoft.com/office/powerpoint/2010/main" val="14832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:a16="http://schemas.microsoft.com/office/drawing/2014/main" id="{E2711CC0-074E-2A4B-A779-9C1F0B8E133B}"/>
              </a:ext>
            </a:extLst>
          </p:cNvPr>
          <p:cNvSpPr txBox="1">
            <a:spLocks/>
          </p:cNvSpPr>
          <p:nvPr/>
        </p:nvSpPr>
        <p:spPr>
          <a:xfrm>
            <a:off x="640080" y="626808"/>
            <a:ext cx="7863840" cy="17722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Basis of Our Hope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EB72CA1-BCDD-FE4A-B066-6D8E967B10AC}"/>
              </a:ext>
            </a:extLst>
          </p:cNvPr>
          <p:cNvSpPr txBox="1">
            <a:spLocks/>
          </p:cNvSpPr>
          <p:nvPr/>
        </p:nvSpPr>
        <p:spPr>
          <a:xfrm>
            <a:off x="640079" y="1781794"/>
            <a:ext cx="7863840" cy="304617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God’s promises (Rom. 4:16ff; 2 Tim. 1:12)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Jesus’ resurrection (1 Pet. 1:3, 21)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standing in grace through faith (Rom. 5:1-2)</a:t>
            </a:r>
          </a:p>
        </p:txBody>
      </p:sp>
      <p:pic>
        <p:nvPicPr>
          <p:cNvPr id="2" name="Picture 2" descr="Image result for hope">
            <a:extLst>
              <a:ext uri="{FF2B5EF4-FFF2-40B4-BE49-F238E27FC236}">
                <a16:creationId xmlns:a16="http://schemas.microsoft.com/office/drawing/2014/main" id="{5F778DBC-6E7C-90E6-F5A1-09BA579A7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5748" r="34263" b="13876"/>
          <a:stretch/>
        </p:blipFill>
        <p:spPr bwMode="auto">
          <a:xfrm flipH="1">
            <a:off x="-1" y="5623560"/>
            <a:ext cx="4597477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hope">
            <a:extLst>
              <a:ext uri="{FF2B5EF4-FFF2-40B4-BE49-F238E27FC236}">
                <a16:creationId xmlns:a16="http://schemas.microsoft.com/office/drawing/2014/main" id="{31EA75D1-C197-E753-2031-5F70878DE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5748" r="-33" b="13876"/>
          <a:stretch/>
        </p:blipFill>
        <p:spPr bwMode="auto">
          <a:xfrm>
            <a:off x="4546524" y="5623560"/>
            <a:ext cx="4597476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255B9-9583-B346-C2BF-35FD36F60EEF}"/>
              </a:ext>
            </a:extLst>
          </p:cNvPr>
          <p:cNvSpPr txBox="1"/>
          <p:nvPr/>
        </p:nvSpPr>
        <p:spPr>
          <a:xfrm>
            <a:off x="677039" y="6050643"/>
            <a:ext cx="722030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>
                <a:solidFill>
                  <a:srgbClr val="EEDE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Hope That Does Not Disappoint</a:t>
            </a:r>
          </a:p>
        </p:txBody>
      </p:sp>
    </p:spTree>
    <p:extLst>
      <p:ext uri="{BB962C8B-B14F-4D97-AF65-F5344CB8AC3E}">
        <p14:creationId xmlns:p14="http://schemas.microsoft.com/office/powerpoint/2010/main" val="33436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:a16="http://schemas.microsoft.com/office/drawing/2014/main" id="{E2711CC0-074E-2A4B-A779-9C1F0B8E133B}"/>
              </a:ext>
            </a:extLst>
          </p:cNvPr>
          <p:cNvSpPr txBox="1">
            <a:spLocks/>
          </p:cNvSpPr>
          <p:nvPr/>
        </p:nvSpPr>
        <p:spPr>
          <a:xfrm>
            <a:off x="640080" y="626808"/>
            <a:ext cx="7863840" cy="17722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Effects of Our Hope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EB72CA1-BCDD-FE4A-B066-6D8E967B10AC}"/>
              </a:ext>
            </a:extLst>
          </p:cNvPr>
          <p:cNvSpPr txBox="1">
            <a:spLocks/>
          </p:cNvSpPr>
          <p:nvPr/>
        </p:nvSpPr>
        <p:spPr>
          <a:xfrm>
            <a:off x="640079" y="1781794"/>
            <a:ext cx="7863840" cy="304617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Purpose (Col. 3:1-4)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Stability (Heb. 6:19-20)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Joy (Rom. 5:2)</a:t>
            </a:r>
          </a:p>
        </p:txBody>
      </p:sp>
      <p:pic>
        <p:nvPicPr>
          <p:cNvPr id="2" name="Picture 2" descr="Image result for hope">
            <a:extLst>
              <a:ext uri="{FF2B5EF4-FFF2-40B4-BE49-F238E27FC236}">
                <a16:creationId xmlns:a16="http://schemas.microsoft.com/office/drawing/2014/main" id="{540DEF3C-1503-E68D-9BC7-C4F487479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5748" r="34263" b="13876"/>
          <a:stretch/>
        </p:blipFill>
        <p:spPr bwMode="auto">
          <a:xfrm flipH="1">
            <a:off x="-1" y="5623560"/>
            <a:ext cx="4597477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hope">
            <a:extLst>
              <a:ext uri="{FF2B5EF4-FFF2-40B4-BE49-F238E27FC236}">
                <a16:creationId xmlns:a16="http://schemas.microsoft.com/office/drawing/2014/main" id="{72CF6358-B0A2-5877-AEDC-BA3D51F47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5748" r="-33" b="13876"/>
          <a:stretch/>
        </p:blipFill>
        <p:spPr bwMode="auto">
          <a:xfrm>
            <a:off x="4546524" y="5623560"/>
            <a:ext cx="4597476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30CEB-9C93-ED87-4545-C98BF26E033C}"/>
              </a:ext>
            </a:extLst>
          </p:cNvPr>
          <p:cNvSpPr txBox="1"/>
          <p:nvPr/>
        </p:nvSpPr>
        <p:spPr>
          <a:xfrm>
            <a:off x="677039" y="6050643"/>
            <a:ext cx="722030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>
                <a:solidFill>
                  <a:srgbClr val="EEDE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Hope That Does Not Disappoint</a:t>
            </a:r>
          </a:p>
        </p:txBody>
      </p:sp>
    </p:spTree>
    <p:extLst>
      <p:ext uri="{BB962C8B-B14F-4D97-AF65-F5344CB8AC3E}">
        <p14:creationId xmlns:p14="http://schemas.microsoft.com/office/powerpoint/2010/main" val="13348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5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130</Words>
  <Application>Microsoft Macintosh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</dc:title>
  <dc:creator>Microsoft Office User</dc:creator>
  <cp:lastModifiedBy>Microsoft Office User</cp:lastModifiedBy>
  <cp:revision>24</cp:revision>
  <dcterms:created xsi:type="dcterms:W3CDTF">2021-03-07T01:27:50Z</dcterms:created>
  <dcterms:modified xsi:type="dcterms:W3CDTF">2023-11-11T04:43:01Z</dcterms:modified>
</cp:coreProperties>
</file>