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2" r:id="rId2"/>
    <p:sldId id="256" r:id="rId3"/>
    <p:sldId id="258" r:id="rId4"/>
    <p:sldId id="264" r:id="rId5"/>
    <p:sldId id="260" r:id="rId6"/>
    <p:sldId id="263" r:id="rId7"/>
    <p:sldId id="261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900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7"/>
  </p:normalViewPr>
  <p:slideViewPr>
    <p:cSldViewPr snapToGrid="0" snapToObjects="1">
      <p:cViewPr varScale="1">
        <p:scale>
          <a:sx n="84" d="100"/>
          <a:sy n="84" d="100"/>
        </p:scale>
        <p:origin x="1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8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3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2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2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2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4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0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CAB9C-C469-784B-A4D1-ABC06D6E87E6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03E4D-79E0-2549-8314-D582AFBC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4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24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21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DB3B74-15E1-F149-BEAC-2C893072165F}"/>
              </a:ext>
            </a:extLst>
          </p:cNvPr>
          <p:cNvSpPr txBox="1"/>
          <p:nvPr/>
        </p:nvSpPr>
        <p:spPr>
          <a:xfrm>
            <a:off x="580916" y="2336393"/>
            <a:ext cx="8039958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“While we are free to choose our actions,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are not free to choose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consequences of those actions.”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(Stephen R. Covey)</a:t>
            </a:r>
          </a:p>
        </p:txBody>
      </p:sp>
    </p:spTree>
    <p:extLst>
      <p:ext uri="{BB962C8B-B14F-4D97-AF65-F5344CB8AC3E}">
        <p14:creationId xmlns:p14="http://schemas.microsoft.com/office/powerpoint/2010/main" val="225085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85F4-B090-7644-BC75-3CFE0FF4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Choices and Consequences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46FAD9-A8C6-2749-94B3-5BAE5430DD03}"/>
              </a:ext>
            </a:extLst>
          </p:cNvPr>
          <p:cNvSpPr txBox="1"/>
          <p:nvPr/>
        </p:nvSpPr>
        <p:spPr>
          <a:xfrm>
            <a:off x="1002433" y="2288231"/>
            <a:ext cx="713913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 may not know all that might result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from the action I choose.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23535B-091D-4F47-8389-9C7E4678D4E1}"/>
              </a:ext>
            </a:extLst>
          </p:cNvPr>
          <p:cNvSpPr txBox="1"/>
          <p:nvPr/>
        </p:nvSpPr>
        <p:spPr>
          <a:xfrm>
            <a:off x="937797" y="4219220"/>
            <a:ext cx="751564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 don’t get to select only those results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that are desirable.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FF9371-C1B2-1AFA-4FFF-0FB70ADD9B27}"/>
              </a:ext>
            </a:extLst>
          </p:cNvPr>
          <p:cNvSpPr/>
          <p:nvPr/>
        </p:nvSpPr>
        <p:spPr>
          <a:xfrm>
            <a:off x="731520" y="1631052"/>
            <a:ext cx="7680960" cy="274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0"/>
                </a:schemeClr>
              </a:gs>
              <a:gs pos="56000">
                <a:srgbClr val="4B5C75">
                  <a:lumMod val="75000"/>
                  <a:lumOff val="25000"/>
                </a:srgbClr>
              </a:gs>
              <a:gs pos="38000">
                <a:srgbClr val="6A80A0">
                  <a:lumMod val="0"/>
                  <a:lumOff val="100000"/>
                </a:srgbClr>
              </a:gs>
              <a:gs pos="20000">
                <a:schemeClr val="tx2">
                  <a:lumMod val="75000"/>
                  <a:lumOff val="25000"/>
                </a:schemeClr>
              </a:gs>
              <a:gs pos="100000">
                <a:schemeClr val="tx2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85F4-B090-7644-BC75-3CFE0FF4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Adam and Eve (Genesis 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46FAD9-A8C6-2749-94B3-5BAE5430DD03}"/>
              </a:ext>
            </a:extLst>
          </p:cNvPr>
          <p:cNvSpPr txBox="1"/>
          <p:nvPr/>
        </p:nvSpPr>
        <p:spPr>
          <a:xfrm>
            <a:off x="644354" y="2308857"/>
            <a:ext cx="785529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Their choice: to do what God prohibited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23535B-091D-4F47-8389-9C7E4678D4E1}"/>
              </a:ext>
            </a:extLst>
          </p:cNvPr>
          <p:cNvSpPr txBox="1"/>
          <p:nvPr/>
        </p:nvSpPr>
        <p:spPr>
          <a:xfrm>
            <a:off x="1173057" y="3725915"/>
            <a:ext cx="679788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Numerous consequences followed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which they were powerless to stop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1F83AE-92F1-DCA3-FB81-9C9B6BD68946}"/>
              </a:ext>
            </a:extLst>
          </p:cNvPr>
          <p:cNvSpPr/>
          <p:nvPr/>
        </p:nvSpPr>
        <p:spPr>
          <a:xfrm>
            <a:off x="731520" y="1631052"/>
            <a:ext cx="7680960" cy="274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0"/>
                </a:schemeClr>
              </a:gs>
              <a:gs pos="56000">
                <a:srgbClr val="4B5C75">
                  <a:lumMod val="75000"/>
                  <a:lumOff val="25000"/>
                </a:srgbClr>
              </a:gs>
              <a:gs pos="38000">
                <a:srgbClr val="6A80A0">
                  <a:lumMod val="0"/>
                  <a:lumOff val="100000"/>
                </a:srgbClr>
              </a:gs>
              <a:gs pos="20000">
                <a:schemeClr val="tx2">
                  <a:lumMod val="75000"/>
                  <a:lumOff val="25000"/>
                </a:schemeClr>
              </a:gs>
              <a:gs pos="100000">
                <a:schemeClr val="tx2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3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8AC810E-79B9-8248-98B9-BD07429E7D52}"/>
              </a:ext>
            </a:extLst>
          </p:cNvPr>
          <p:cNvSpPr txBox="1"/>
          <p:nvPr/>
        </p:nvSpPr>
        <p:spPr>
          <a:xfrm>
            <a:off x="2107930" y="3136614"/>
            <a:ext cx="4928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“It’s only this one time.”</a:t>
            </a:r>
          </a:p>
        </p:txBody>
      </p:sp>
    </p:spTree>
    <p:extLst>
      <p:ext uri="{BB962C8B-B14F-4D97-AF65-F5344CB8AC3E}">
        <p14:creationId xmlns:p14="http://schemas.microsoft.com/office/powerpoint/2010/main" val="100538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BA0E267-04E1-6F49-91DD-A305BD00D415}"/>
              </a:ext>
            </a:extLst>
          </p:cNvPr>
          <p:cNvSpPr txBox="1"/>
          <p:nvPr/>
        </p:nvSpPr>
        <p:spPr>
          <a:xfrm>
            <a:off x="976209" y="3136614"/>
            <a:ext cx="7191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“It’s only one sinful habit/attitude.”</a:t>
            </a:r>
          </a:p>
        </p:txBody>
      </p:sp>
    </p:spTree>
    <p:extLst>
      <p:ext uri="{BB962C8B-B14F-4D97-AF65-F5344CB8AC3E}">
        <p14:creationId xmlns:p14="http://schemas.microsoft.com/office/powerpoint/2010/main" val="146504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85F4-B090-7644-BC75-3CFE0FF4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King David (2 Samuel 11-12)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380571-C803-9F46-84E1-9043AB0014C1}"/>
              </a:ext>
            </a:extLst>
          </p:cNvPr>
          <p:cNvSpPr txBox="1"/>
          <p:nvPr/>
        </p:nvSpPr>
        <p:spPr>
          <a:xfrm>
            <a:off x="509381" y="3324413"/>
            <a:ext cx="812523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His sin acknowledged, taken away (12:13)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5D74ED-4B92-9742-B64E-1F19CCAD9EE7}"/>
              </a:ext>
            </a:extLst>
          </p:cNvPr>
          <p:cNvSpPr txBox="1"/>
          <p:nvPr/>
        </p:nvSpPr>
        <p:spPr>
          <a:xfrm>
            <a:off x="2075964" y="2186523"/>
            <a:ext cx="499207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His sinful choices (</a:t>
            </a:r>
            <a:r>
              <a:rPr lang="en-US" sz="3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ch.</a:t>
            </a: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E4105F-388A-7641-904F-DA030EEB1136}"/>
              </a:ext>
            </a:extLst>
          </p:cNvPr>
          <p:cNvSpPr txBox="1"/>
          <p:nvPr/>
        </p:nvSpPr>
        <p:spPr>
          <a:xfrm>
            <a:off x="1738083" y="4465694"/>
            <a:ext cx="566783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But that did not make all the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consequences disappear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A91C09-A6EF-16E9-8CF9-EB5302CFEFC1}"/>
              </a:ext>
            </a:extLst>
          </p:cNvPr>
          <p:cNvSpPr/>
          <p:nvPr/>
        </p:nvSpPr>
        <p:spPr>
          <a:xfrm>
            <a:off x="731520" y="1631052"/>
            <a:ext cx="7680960" cy="274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0"/>
                </a:schemeClr>
              </a:gs>
              <a:gs pos="56000">
                <a:srgbClr val="4B5C75">
                  <a:lumMod val="75000"/>
                  <a:lumOff val="25000"/>
                </a:srgbClr>
              </a:gs>
              <a:gs pos="38000">
                <a:srgbClr val="6A80A0">
                  <a:lumMod val="0"/>
                  <a:lumOff val="100000"/>
                </a:srgbClr>
              </a:gs>
              <a:gs pos="20000">
                <a:schemeClr val="tx2">
                  <a:lumMod val="75000"/>
                  <a:lumOff val="25000"/>
                </a:schemeClr>
              </a:gs>
              <a:gs pos="100000">
                <a:schemeClr val="tx2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3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85F4-B090-7644-BC75-3CFE0FF4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Choices and Consequences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380571-C803-9F46-84E1-9043AB0014C1}"/>
              </a:ext>
            </a:extLst>
          </p:cNvPr>
          <p:cNvSpPr txBox="1"/>
          <p:nvPr/>
        </p:nvSpPr>
        <p:spPr>
          <a:xfrm>
            <a:off x="976081" y="4378752"/>
            <a:ext cx="719184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 I want to avoid the consequences,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 need to avoid the sin.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5D74ED-4B92-9742-B64E-1F19CCAD9EE7}"/>
              </a:ext>
            </a:extLst>
          </p:cNvPr>
          <p:cNvSpPr txBox="1"/>
          <p:nvPr/>
        </p:nvSpPr>
        <p:spPr>
          <a:xfrm>
            <a:off x="1470702" y="2249890"/>
            <a:ext cx="620259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God’s promise to forgive sin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not a promise to inoculate us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against all of its consequences.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27B2FB-C794-167D-8691-93026095A8F6}"/>
              </a:ext>
            </a:extLst>
          </p:cNvPr>
          <p:cNvSpPr/>
          <p:nvPr/>
        </p:nvSpPr>
        <p:spPr>
          <a:xfrm>
            <a:off x="731520" y="1631052"/>
            <a:ext cx="7680960" cy="274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0"/>
                </a:schemeClr>
              </a:gs>
              <a:gs pos="56000">
                <a:srgbClr val="4B5C75">
                  <a:lumMod val="75000"/>
                  <a:lumOff val="25000"/>
                </a:srgbClr>
              </a:gs>
              <a:gs pos="38000">
                <a:srgbClr val="6A80A0">
                  <a:lumMod val="0"/>
                  <a:lumOff val="100000"/>
                </a:srgbClr>
              </a:gs>
              <a:gs pos="20000">
                <a:schemeClr val="tx2">
                  <a:lumMod val="75000"/>
                  <a:lumOff val="25000"/>
                </a:schemeClr>
              </a:gs>
              <a:gs pos="100000">
                <a:schemeClr val="tx2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4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85F4-B090-7644-BC75-3CFE0FF4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Living with the Consequences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380571-C803-9F46-84E1-9043AB0014C1}"/>
              </a:ext>
            </a:extLst>
          </p:cNvPr>
          <p:cNvSpPr txBox="1"/>
          <p:nvPr/>
        </p:nvSpPr>
        <p:spPr>
          <a:xfrm>
            <a:off x="1015093" y="4060159"/>
            <a:ext cx="727186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(Compare Pro. 19:3; 2 Sam. 15:25-26)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5D74ED-4B92-9742-B64E-1F19CCAD9EE7}"/>
              </a:ext>
            </a:extLst>
          </p:cNvPr>
          <p:cNvSpPr txBox="1"/>
          <p:nvPr/>
        </p:nvSpPr>
        <p:spPr>
          <a:xfrm>
            <a:off x="2167848" y="2075455"/>
            <a:ext cx="480830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bitterness and anger?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856E4-089E-B84B-9D70-D448C055B5DD}"/>
              </a:ext>
            </a:extLst>
          </p:cNvPr>
          <p:cNvSpPr txBox="1"/>
          <p:nvPr/>
        </p:nvSpPr>
        <p:spPr>
          <a:xfrm>
            <a:off x="2456680" y="3067807"/>
            <a:ext cx="423064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humility and faith?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D1CC0C-D73C-AB40-A577-1600EFD954E2}"/>
              </a:ext>
            </a:extLst>
          </p:cNvPr>
          <p:cNvSpPr txBox="1"/>
          <p:nvPr/>
        </p:nvSpPr>
        <p:spPr>
          <a:xfrm>
            <a:off x="735337" y="5052510"/>
            <a:ext cx="783137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Will I encourage others who are dealing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with the fruits of sin? (cf. 2 Cor. 2:5-8)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3CB8DA-C8B8-A2D8-4C51-680DF64A384B}"/>
              </a:ext>
            </a:extLst>
          </p:cNvPr>
          <p:cNvSpPr/>
          <p:nvPr/>
        </p:nvSpPr>
        <p:spPr>
          <a:xfrm>
            <a:off x="731520" y="1631052"/>
            <a:ext cx="7680960" cy="274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0"/>
                </a:schemeClr>
              </a:gs>
              <a:gs pos="56000">
                <a:srgbClr val="4B5C75">
                  <a:lumMod val="75000"/>
                  <a:lumOff val="25000"/>
                </a:srgbClr>
              </a:gs>
              <a:gs pos="38000">
                <a:srgbClr val="6A80A0">
                  <a:lumMod val="0"/>
                  <a:lumOff val="100000"/>
                </a:srgbClr>
              </a:gs>
              <a:gs pos="20000">
                <a:schemeClr val="tx2">
                  <a:lumMod val="75000"/>
                  <a:lumOff val="25000"/>
                </a:schemeClr>
              </a:gs>
              <a:gs pos="100000">
                <a:schemeClr val="tx2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7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87</TotalTime>
  <Words>222</Words>
  <Application>Microsoft Macintosh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Choices and Consequences</vt:lpstr>
      <vt:lpstr>Adam and Eve (Genesis 3)</vt:lpstr>
      <vt:lpstr>PowerPoint Presentation</vt:lpstr>
      <vt:lpstr>PowerPoint Presentation</vt:lpstr>
      <vt:lpstr>King David (2 Samuel 11-12)</vt:lpstr>
      <vt:lpstr>Choices and Consequences</vt:lpstr>
      <vt:lpstr>Living with the Consequences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dcterms:created xsi:type="dcterms:W3CDTF">2021-07-20T15:09:46Z</dcterms:created>
  <dcterms:modified xsi:type="dcterms:W3CDTF">2023-11-11T13:47:47Z</dcterms:modified>
</cp:coreProperties>
</file>