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6"/>
  </p:notesMasterIdLst>
  <p:sldIdLst>
    <p:sldId id="263" r:id="rId2"/>
    <p:sldId id="261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7AFB18-8269-784C-99DF-99BC5891AA22}" v="148" dt="2021-08-01T20:43:43.1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67"/>
  </p:normalViewPr>
  <p:slideViewPr>
    <p:cSldViewPr snapToGrid="0" snapToObjects="1">
      <p:cViewPr>
        <p:scale>
          <a:sx n="94" d="100"/>
          <a:sy n="94" d="100"/>
        </p:scale>
        <p:origin x="-128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A82ED-1B8E-664A-97F6-2B509ED95DAA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165B2-8194-F443-BABE-BDAABAE21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325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3165B2-8194-F443-BABE-BDAABAE21B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842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002B-61C2-E444-B4CB-C26EE672179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9795-1BBD-D041-ABA7-8F65F97D6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13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002B-61C2-E444-B4CB-C26EE672179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9795-1BBD-D041-ABA7-8F65F97D6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4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002B-61C2-E444-B4CB-C26EE672179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9795-1BBD-D041-ABA7-8F65F97D6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15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002B-61C2-E444-B4CB-C26EE672179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9795-1BBD-D041-ABA7-8F65F97D6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57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002B-61C2-E444-B4CB-C26EE672179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9795-1BBD-D041-ABA7-8F65F97D6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002B-61C2-E444-B4CB-C26EE672179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9795-1BBD-D041-ABA7-8F65F97D6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4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002B-61C2-E444-B4CB-C26EE672179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9795-1BBD-D041-ABA7-8F65F97D6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82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002B-61C2-E444-B4CB-C26EE672179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9795-1BBD-D041-ABA7-8F65F97D6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7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002B-61C2-E444-B4CB-C26EE672179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9795-1BBD-D041-ABA7-8F65F97D6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3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002B-61C2-E444-B4CB-C26EE672179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9795-1BBD-D041-ABA7-8F65F97D6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70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002B-61C2-E444-B4CB-C26EE672179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9795-1BBD-D041-ABA7-8F65F97D6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364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F002B-61C2-E444-B4CB-C26EE672179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39795-1BBD-D041-ABA7-8F65F97D6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83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51956AF-1C04-694F-A39A-F60D57D4DB2A}"/>
              </a:ext>
            </a:extLst>
          </p:cNvPr>
          <p:cNvSpPr txBox="1"/>
          <p:nvPr/>
        </p:nvSpPr>
        <p:spPr>
          <a:xfrm>
            <a:off x="2917640" y="1890074"/>
            <a:ext cx="33087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Righteousness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F9055BE-E8B6-D94E-955D-A360DDFB1B6D}"/>
              </a:ext>
            </a:extLst>
          </p:cNvPr>
          <p:cNvSpPr txBox="1"/>
          <p:nvPr/>
        </p:nvSpPr>
        <p:spPr>
          <a:xfrm>
            <a:off x="3209000" y="3105835"/>
            <a:ext cx="2726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Self-control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D647EE4-89D6-2C4A-9548-30513AEFFB89}"/>
              </a:ext>
            </a:extLst>
          </p:cNvPr>
          <p:cNvSpPr txBox="1"/>
          <p:nvPr/>
        </p:nvSpPr>
        <p:spPr>
          <a:xfrm>
            <a:off x="3386422" y="4324786"/>
            <a:ext cx="2371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Judgment</a:t>
            </a:r>
          </a:p>
        </p:txBody>
      </p:sp>
    </p:spTree>
    <p:extLst>
      <p:ext uri="{BB962C8B-B14F-4D97-AF65-F5344CB8AC3E}">
        <p14:creationId xmlns:p14="http://schemas.microsoft.com/office/powerpoint/2010/main" val="675426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8D7495-BC0B-BC48-8BBB-B8AAC1FB2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3514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Righteousness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5A8447-F340-D449-ACF2-9A5AE8EFE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95645"/>
            <a:ext cx="7886700" cy="4351338"/>
          </a:xfrm>
        </p:spPr>
        <p:txBody>
          <a:bodyPr>
            <a:normAutofit/>
          </a:bodyPr>
          <a:lstStyle/>
          <a:p>
            <a:pPr marL="274313" indent="-274313">
              <a:lnSpc>
                <a:spcPct val="100000"/>
              </a:lnSpc>
              <a:spcBef>
                <a:spcPts val="1200"/>
              </a:spcBef>
            </a:pPr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Gr. </a:t>
            </a:r>
            <a:r>
              <a:rPr lang="en-US" sz="3200" i="1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dikaiosunē</a:t>
            </a:r>
            <a:endParaRPr lang="en-US" sz="3200" i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74313" indent="-274313">
              <a:lnSpc>
                <a:spcPct val="100000"/>
              </a:lnSpc>
              <a:spcBef>
                <a:spcPts val="1200"/>
              </a:spcBef>
            </a:pPr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God’s own righteousness (Rom. 3:25-26)</a:t>
            </a:r>
          </a:p>
          <a:p>
            <a:pPr marL="274313" indent="-274313">
              <a:lnSpc>
                <a:spcPct val="100000"/>
              </a:lnSpc>
              <a:spcBef>
                <a:spcPts val="1200"/>
              </a:spcBef>
            </a:pPr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God’s justification of man (Rom. 5:1)</a:t>
            </a:r>
          </a:p>
          <a:p>
            <a:pPr marL="274313" indent="-274313">
              <a:lnSpc>
                <a:spcPct val="100000"/>
              </a:lnSpc>
              <a:spcBef>
                <a:spcPts val="1200"/>
              </a:spcBef>
            </a:pPr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Our righteousness, right conduct (1 John 3:7)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FAC3530-96BA-E84E-BE82-BE5EB57E620F}"/>
              </a:ext>
            </a:extLst>
          </p:cNvPr>
          <p:cNvSpPr txBox="1"/>
          <p:nvPr/>
        </p:nvSpPr>
        <p:spPr>
          <a:xfrm>
            <a:off x="2152524" y="5101460"/>
            <a:ext cx="483895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i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Righteousness</a:t>
            </a:r>
            <a:r>
              <a:rPr lang="en-US" sz="3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speaks to</a:t>
            </a:r>
            <a:br>
              <a:rPr lang="en-US" sz="3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200" b="1" dirty="0">
                <a:solidFill>
                  <a:schemeClr val="bg1"/>
                </a:solidFill>
                <a:effectLst>
                  <a:glow rad="101600">
                    <a:schemeClr val="accent4">
                      <a:lumMod val="60000"/>
                      <a:lumOff val="40000"/>
                      <a:alpha val="60000"/>
                    </a:schemeClr>
                  </a:glo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absolute truth</a:t>
            </a:r>
          </a:p>
        </p:txBody>
      </p:sp>
    </p:spTree>
    <p:extLst>
      <p:ext uri="{BB962C8B-B14F-4D97-AF65-F5344CB8AC3E}">
        <p14:creationId xmlns:p14="http://schemas.microsoft.com/office/powerpoint/2010/main" val="1745076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8D7495-BC0B-BC48-8BBB-B8AAC1FB2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3514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Self-control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5A8447-F340-D449-ACF2-9A5AE8EFE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95645"/>
            <a:ext cx="7886700" cy="4351338"/>
          </a:xfrm>
        </p:spPr>
        <p:txBody>
          <a:bodyPr>
            <a:normAutofit/>
          </a:bodyPr>
          <a:lstStyle/>
          <a:p>
            <a:pPr marL="274313" indent="-274313">
              <a:lnSpc>
                <a:spcPct val="100000"/>
              </a:lnSpc>
              <a:spcBef>
                <a:spcPts val="1200"/>
              </a:spcBef>
            </a:pPr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Gr. </a:t>
            </a:r>
            <a:r>
              <a:rPr lang="en-US" sz="3200" i="1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egkrateia</a:t>
            </a:r>
            <a:endParaRPr lang="en-US" sz="3200" i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74313" indent="-274313">
              <a:lnSpc>
                <a:spcPct val="100000"/>
              </a:lnSpc>
              <a:spcBef>
                <a:spcPts val="1200"/>
              </a:spcBef>
            </a:pPr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Mastery of one’s desires, passions, appetites</a:t>
            </a:r>
          </a:p>
          <a:p>
            <a:pPr marL="274313" indent="-274313">
              <a:lnSpc>
                <a:spcPct val="100000"/>
              </a:lnSpc>
              <a:spcBef>
                <a:spcPts val="1200"/>
              </a:spcBef>
            </a:pPr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Gal. 5:23; 2 Pet. 1:6; 1 Cor. 9:25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BF34E84-E959-0F46-B2C9-7200C35F94FA}"/>
              </a:ext>
            </a:extLst>
          </p:cNvPr>
          <p:cNvSpPr txBox="1"/>
          <p:nvPr/>
        </p:nvSpPr>
        <p:spPr>
          <a:xfrm>
            <a:off x="2414230" y="4663503"/>
            <a:ext cx="431554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i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Self-control</a:t>
            </a:r>
            <a:r>
              <a:rPr lang="en-US" sz="3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speaks to</a:t>
            </a:r>
            <a:br>
              <a:rPr lang="en-US" sz="3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200" b="1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moral responsibility</a:t>
            </a:r>
          </a:p>
        </p:txBody>
      </p:sp>
    </p:spTree>
    <p:extLst>
      <p:ext uri="{BB962C8B-B14F-4D97-AF65-F5344CB8AC3E}">
        <p14:creationId xmlns:p14="http://schemas.microsoft.com/office/powerpoint/2010/main" val="2641487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8D7495-BC0B-BC48-8BBB-B8AAC1FB2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3514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Judgment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5A8447-F340-D449-ACF2-9A5AE8EFE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95645"/>
            <a:ext cx="7886700" cy="4351338"/>
          </a:xfrm>
        </p:spPr>
        <p:txBody>
          <a:bodyPr>
            <a:normAutofit/>
          </a:bodyPr>
          <a:lstStyle/>
          <a:p>
            <a:pPr marL="274313" indent="-274313">
              <a:lnSpc>
                <a:spcPct val="100000"/>
              </a:lnSpc>
              <a:spcBef>
                <a:spcPts val="900"/>
              </a:spcBef>
            </a:pPr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Specifically, ”the judgment to come”</a:t>
            </a:r>
          </a:p>
          <a:p>
            <a:pPr marL="274313" indent="-274313">
              <a:lnSpc>
                <a:spcPct val="100000"/>
              </a:lnSpc>
              <a:spcBef>
                <a:spcPts val="900"/>
              </a:spcBef>
            </a:pPr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Its certainty (Acts 17:30)</a:t>
            </a:r>
          </a:p>
          <a:p>
            <a:pPr marL="274313" indent="-274313">
              <a:lnSpc>
                <a:spcPct val="100000"/>
              </a:lnSpc>
              <a:spcBef>
                <a:spcPts val="900"/>
              </a:spcBef>
            </a:pPr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Its standard (John 12:48)</a:t>
            </a:r>
          </a:p>
          <a:p>
            <a:pPr marL="274313" indent="-274313">
              <a:lnSpc>
                <a:spcPct val="100000"/>
              </a:lnSpc>
              <a:spcBef>
                <a:spcPts val="900"/>
              </a:spcBef>
            </a:pPr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Its outcome (Matt. 25:31ff)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87F8817-A04B-7045-8119-08FB9C56EE57}"/>
              </a:ext>
            </a:extLst>
          </p:cNvPr>
          <p:cNvSpPr txBox="1"/>
          <p:nvPr/>
        </p:nvSpPr>
        <p:spPr>
          <a:xfrm>
            <a:off x="1260422" y="4601463"/>
            <a:ext cx="662316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i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judgment to come </a:t>
            </a:r>
            <a:br>
              <a:rPr lang="en-US" sz="3200" b="1" i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speaks to </a:t>
            </a:r>
            <a:r>
              <a:rPr lang="en-US" sz="3200" b="1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personal accountability</a:t>
            </a:r>
          </a:p>
        </p:txBody>
      </p:sp>
    </p:spTree>
    <p:extLst>
      <p:ext uri="{BB962C8B-B14F-4D97-AF65-F5344CB8AC3E}">
        <p14:creationId xmlns:p14="http://schemas.microsoft.com/office/powerpoint/2010/main" val="82477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98</Words>
  <Application>Microsoft Office PowerPoint</Application>
  <PresentationFormat>On-screen Show (4:3)</PresentationFormat>
  <Paragraphs>21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Righteousness</vt:lpstr>
      <vt:lpstr>Self-control</vt:lpstr>
      <vt:lpstr>Judgment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Paul R. Blake</cp:lastModifiedBy>
  <cp:revision>13</cp:revision>
  <dcterms:created xsi:type="dcterms:W3CDTF">2021-08-01T19:59:55Z</dcterms:created>
  <dcterms:modified xsi:type="dcterms:W3CDTF">2023-11-13T12:09:36Z</dcterms:modified>
</cp:coreProperties>
</file>