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322" r:id="rId2"/>
    <p:sldId id="289" r:id="rId3"/>
    <p:sldId id="293" r:id="rId4"/>
    <p:sldId id="294" r:id="rId5"/>
    <p:sldId id="295" r:id="rId6"/>
    <p:sldId id="296" r:id="rId7"/>
    <p:sldId id="292" r:id="rId8"/>
    <p:sldId id="290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5" r:id="rId17"/>
    <p:sldId id="304" r:id="rId18"/>
    <p:sldId id="291" r:id="rId19"/>
    <p:sldId id="306" r:id="rId20"/>
    <p:sldId id="307" r:id="rId21"/>
    <p:sldId id="308" r:id="rId22"/>
    <p:sldId id="323" r:id="rId23"/>
    <p:sldId id="324" r:id="rId24"/>
    <p:sldId id="325" r:id="rId25"/>
    <p:sldId id="32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15"/>
  </p:normalViewPr>
  <p:slideViewPr>
    <p:cSldViewPr snapToGrid="0">
      <p:cViewPr>
        <p:scale>
          <a:sx n="100" d="100"/>
          <a:sy n="100" d="100"/>
        </p:scale>
        <p:origin x="-11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3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3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7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4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6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0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1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4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8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7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6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1A690-119A-E64F-9B85-80AE54B76768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BE2E-EEEF-9441-9C26-68A4A671A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Fault Lines: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Seeds of Division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4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6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8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7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34EF4B-2C43-B141-A757-02BDFBD538FB}"/>
              </a:ext>
            </a:extLst>
          </p:cNvPr>
          <p:cNvSpPr txBox="1"/>
          <p:nvPr/>
        </p:nvSpPr>
        <p:spPr>
          <a:xfrm>
            <a:off x="731520" y="3154156"/>
            <a:ext cx="768096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sz="3000" dirty="0" err="1">
                <a:latin typeface="Segoe UI" panose="020B0502040204020203" pitchFamily="34" charset="0"/>
                <a:cs typeface="Segoe UI" panose="020B0502040204020203" pitchFamily="34" charset="0"/>
              </a:rPr>
              <a:t>Ishbosheth</a:t>
            </a: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, Saul’s son…began to reign over Israel… Only the house of Judah followed David.” (2 Sam. 2:10)</a:t>
            </a:r>
          </a:p>
        </p:txBody>
      </p:sp>
    </p:spTree>
    <p:extLst>
      <p:ext uri="{BB962C8B-B14F-4D97-AF65-F5344CB8AC3E}">
        <p14:creationId xmlns:p14="http://schemas.microsoft.com/office/powerpoint/2010/main" val="375340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8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34EF4B-2C43-B141-A757-02BDFBD538FB}"/>
              </a:ext>
            </a:extLst>
          </p:cNvPr>
          <p:cNvSpPr txBox="1"/>
          <p:nvPr/>
        </p:nvSpPr>
        <p:spPr>
          <a:xfrm>
            <a:off x="731520" y="3154157"/>
            <a:ext cx="768096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“…and set up the throne of David over Israel and over Judah.” (2 Sam. 3:10)</a:t>
            </a:r>
          </a:p>
        </p:txBody>
      </p:sp>
    </p:spTree>
    <p:extLst>
      <p:ext uri="{BB962C8B-B14F-4D97-AF65-F5344CB8AC3E}">
        <p14:creationId xmlns:p14="http://schemas.microsoft.com/office/powerpoint/2010/main" val="4304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8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34EF4B-2C43-B141-A757-02BDFBD538FB}"/>
              </a:ext>
            </a:extLst>
          </p:cNvPr>
          <p:cNvSpPr txBox="1"/>
          <p:nvPr/>
        </p:nvSpPr>
        <p:spPr>
          <a:xfrm>
            <a:off x="731520" y="3154157"/>
            <a:ext cx="768096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“In Hebron he reigned over Judah seven years and six months, and in Jerusalem he reigned thirty-three years over all Israel and Judah.” (2 Sam. 5:5)</a:t>
            </a:r>
          </a:p>
        </p:txBody>
      </p:sp>
    </p:spTree>
    <p:extLst>
      <p:ext uri="{BB962C8B-B14F-4D97-AF65-F5344CB8AC3E}">
        <p14:creationId xmlns:p14="http://schemas.microsoft.com/office/powerpoint/2010/main" val="228920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8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34EF4B-2C43-B141-A757-02BDFBD538FB}"/>
              </a:ext>
            </a:extLst>
          </p:cNvPr>
          <p:cNvSpPr txBox="1"/>
          <p:nvPr/>
        </p:nvSpPr>
        <p:spPr>
          <a:xfrm>
            <a:off x="731520" y="3154157"/>
            <a:ext cx="768096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“The ark and Israel and Judah are dwelling in tents.” (2 Sam. 11:11)</a:t>
            </a:r>
          </a:p>
        </p:txBody>
      </p:sp>
    </p:spTree>
    <p:extLst>
      <p:ext uri="{BB962C8B-B14F-4D97-AF65-F5344CB8AC3E}">
        <p14:creationId xmlns:p14="http://schemas.microsoft.com/office/powerpoint/2010/main" val="296858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8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80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9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34EF4B-2C43-B141-A757-02BDFBD538FB}"/>
              </a:ext>
            </a:extLst>
          </p:cNvPr>
          <p:cNvSpPr txBox="1"/>
          <p:nvPr/>
        </p:nvSpPr>
        <p:spPr>
          <a:xfrm>
            <a:off x="731520" y="3154158"/>
            <a:ext cx="768096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“I gave you…the house of Israel and Judah.” (2 Sam. 12:8)</a:t>
            </a:r>
          </a:p>
        </p:txBody>
      </p:sp>
    </p:spTree>
    <p:extLst>
      <p:ext uri="{BB962C8B-B14F-4D97-AF65-F5344CB8AC3E}">
        <p14:creationId xmlns:p14="http://schemas.microsoft.com/office/powerpoint/2010/main" val="218331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6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8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7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34EF4B-2C43-B141-A757-02BDFBD538FB}"/>
              </a:ext>
            </a:extLst>
          </p:cNvPr>
          <p:cNvSpPr txBox="1"/>
          <p:nvPr/>
        </p:nvSpPr>
        <p:spPr>
          <a:xfrm>
            <a:off x="731520" y="3154156"/>
            <a:ext cx="768096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“And all the people of Judah escorted the king, and also half the people of Israel.” (2 Sam. 19:40)</a:t>
            </a:r>
          </a:p>
        </p:txBody>
      </p:sp>
    </p:spTree>
    <p:extLst>
      <p:ext uri="{BB962C8B-B14F-4D97-AF65-F5344CB8AC3E}">
        <p14:creationId xmlns:p14="http://schemas.microsoft.com/office/powerpoint/2010/main" val="147535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6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8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7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34EF4B-2C43-B141-A757-02BDFBD538FB}"/>
              </a:ext>
            </a:extLst>
          </p:cNvPr>
          <p:cNvSpPr txBox="1"/>
          <p:nvPr/>
        </p:nvSpPr>
        <p:spPr>
          <a:xfrm>
            <a:off x="731520" y="3154153"/>
            <a:ext cx="7680960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“So every man of Israel deserted David, and followed Sheba the son of </a:t>
            </a:r>
            <a:r>
              <a:rPr lang="en-US" sz="3000" dirty="0" err="1">
                <a:latin typeface="Segoe UI" panose="020B0502040204020203" pitchFamily="34" charset="0"/>
                <a:cs typeface="Segoe UI" panose="020B0502040204020203" pitchFamily="34" charset="0"/>
              </a:rPr>
              <a:t>Bichri</a:t>
            </a: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. But the men of Judah, from the Jordan as far as Jerusalem, remained loyal to their king.” (2 Sam. 20:2)</a:t>
            </a:r>
          </a:p>
        </p:txBody>
      </p:sp>
    </p:spTree>
    <p:extLst>
      <p:ext uri="{BB962C8B-B14F-4D97-AF65-F5344CB8AC3E}">
        <p14:creationId xmlns:p14="http://schemas.microsoft.com/office/powerpoint/2010/main" val="401693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8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34EF4B-2C43-B141-A757-02BDFBD538FB}"/>
              </a:ext>
            </a:extLst>
          </p:cNvPr>
          <p:cNvSpPr txBox="1"/>
          <p:nvPr/>
        </p:nvSpPr>
        <p:spPr>
          <a:xfrm>
            <a:off x="731520" y="3154157"/>
            <a:ext cx="768096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“…there were in Israel eight hundred thousand valiant men who drew the sword, and the men of Judah were five hundred thousand men.” (2 Sam. 24:9)</a:t>
            </a:r>
          </a:p>
        </p:txBody>
      </p:sp>
    </p:spTree>
    <p:extLst>
      <p:ext uri="{BB962C8B-B14F-4D97-AF65-F5344CB8AC3E}">
        <p14:creationId xmlns:p14="http://schemas.microsoft.com/office/powerpoint/2010/main" val="269519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8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AC10EC-0887-8D4C-AE99-0758A8FC4C72}"/>
              </a:ext>
            </a:extLst>
          </p:cNvPr>
          <p:cNvSpPr txBox="1"/>
          <p:nvPr/>
        </p:nvSpPr>
        <p:spPr>
          <a:xfrm>
            <a:off x="635623" y="3011997"/>
            <a:ext cx="4356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Solomon</a:t>
            </a:r>
          </a:p>
        </p:txBody>
      </p:sp>
    </p:spTree>
    <p:extLst>
      <p:ext uri="{BB962C8B-B14F-4D97-AF65-F5344CB8AC3E}">
        <p14:creationId xmlns:p14="http://schemas.microsoft.com/office/powerpoint/2010/main" val="232392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8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AC10EC-0887-8D4C-AE99-0758A8FC4C72}"/>
              </a:ext>
            </a:extLst>
          </p:cNvPr>
          <p:cNvSpPr txBox="1"/>
          <p:nvPr/>
        </p:nvSpPr>
        <p:spPr>
          <a:xfrm>
            <a:off x="635623" y="3011997"/>
            <a:ext cx="4356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Solomon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9F34742-1B7E-FF43-B329-B7722048F25F}"/>
              </a:ext>
            </a:extLst>
          </p:cNvPr>
          <p:cNvSpPr txBox="1"/>
          <p:nvPr/>
        </p:nvSpPr>
        <p:spPr>
          <a:xfrm>
            <a:off x="731520" y="3871036"/>
            <a:ext cx="768096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“…I have appointed him to be ruler over Israel and Judah.” (1 Kin. 1:35)</a:t>
            </a:r>
          </a:p>
        </p:txBody>
      </p:sp>
    </p:spTree>
    <p:extLst>
      <p:ext uri="{BB962C8B-B14F-4D97-AF65-F5344CB8AC3E}">
        <p14:creationId xmlns:p14="http://schemas.microsoft.com/office/powerpoint/2010/main" val="100593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21368" y="408062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4174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</p:spTree>
    <p:extLst>
      <p:ext uri="{BB962C8B-B14F-4D97-AF65-F5344CB8AC3E}">
        <p14:creationId xmlns:p14="http://schemas.microsoft.com/office/powerpoint/2010/main" val="37578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8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80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9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AC10EC-0887-8D4C-AE99-0758A8FC4C72}"/>
              </a:ext>
            </a:extLst>
          </p:cNvPr>
          <p:cNvSpPr txBox="1"/>
          <p:nvPr/>
        </p:nvSpPr>
        <p:spPr>
          <a:xfrm>
            <a:off x="635623" y="3011998"/>
            <a:ext cx="4356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Solomon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9F34742-1B7E-FF43-B329-B7722048F25F}"/>
              </a:ext>
            </a:extLst>
          </p:cNvPr>
          <p:cNvSpPr txBox="1"/>
          <p:nvPr/>
        </p:nvSpPr>
        <p:spPr>
          <a:xfrm>
            <a:off x="731520" y="3871037"/>
            <a:ext cx="768096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“Judah and Israel were as numerous as the sand by the sea </a:t>
            </a:r>
            <a:r>
              <a:rPr lang="en-US" sz="3000">
                <a:latin typeface="Segoe UI" panose="020B0502040204020203" pitchFamily="34" charset="0"/>
                <a:cs typeface="Segoe UI" panose="020B0502040204020203" pitchFamily="34" charset="0"/>
              </a:rPr>
              <a:t>in multitude…” </a:t>
            </a:r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(1 Kin. 4:20)</a:t>
            </a:r>
          </a:p>
        </p:txBody>
      </p:sp>
    </p:spTree>
    <p:extLst>
      <p:ext uri="{BB962C8B-B14F-4D97-AF65-F5344CB8AC3E}">
        <p14:creationId xmlns:p14="http://schemas.microsoft.com/office/powerpoint/2010/main" val="294100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6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8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7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AC10EC-0887-8D4C-AE99-0758A8FC4C72}"/>
              </a:ext>
            </a:extLst>
          </p:cNvPr>
          <p:cNvSpPr txBox="1"/>
          <p:nvPr/>
        </p:nvSpPr>
        <p:spPr>
          <a:xfrm>
            <a:off x="635623" y="3011996"/>
            <a:ext cx="4356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Solomon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9F34742-1B7E-FF43-B329-B7722048F25F}"/>
              </a:ext>
            </a:extLst>
          </p:cNvPr>
          <p:cNvSpPr txBox="1"/>
          <p:nvPr/>
        </p:nvSpPr>
        <p:spPr>
          <a:xfrm>
            <a:off x="731520" y="3871035"/>
            <a:ext cx="7680960" cy="10058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“And Judah and Israel dwelt safely, each man under his vine and his fig tree…” (1 Kin. 4:25)</a:t>
            </a:r>
          </a:p>
        </p:txBody>
      </p:sp>
    </p:spTree>
    <p:extLst>
      <p:ext uri="{BB962C8B-B14F-4D97-AF65-F5344CB8AC3E}">
        <p14:creationId xmlns:p14="http://schemas.microsoft.com/office/powerpoint/2010/main" val="36924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0EE0C64-5CC2-9FDD-0269-0A581AFEA2B7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13541" b="6250"/>
          <a:stretch/>
        </p:blipFill>
        <p:spPr>
          <a:xfrm>
            <a:off x="-1" y="-1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7472C89-3E65-2F32-F303-B01B4CF80AFC}"/>
              </a:ext>
            </a:extLst>
          </p:cNvPr>
          <p:cNvSpPr txBox="1"/>
          <p:nvPr/>
        </p:nvSpPr>
        <p:spPr>
          <a:xfrm>
            <a:off x="504881" y="1271052"/>
            <a:ext cx="487000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Israel’s case, God’s providence was at work in events that led directly to the division.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010BA46-C2AF-DD68-6DD1-159EF35118F7}"/>
              </a:ext>
            </a:extLst>
          </p:cNvPr>
          <p:cNvSpPr txBox="1"/>
          <p:nvPr/>
        </p:nvSpPr>
        <p:spPr>
          <a:xfrm>
            <a:off x="504881" y="3696947"/>
            <a:ext cx="424553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But …</a:t>
            </a:r>
            <a:endParaRPr lang="en-US" sz="3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21A5C84-1E69-A249-42CA-D5F165384AB4}"/>
              </a:ext>
            </a:extLst>
          </p:cNvPr>
          <p:cNvSpPr txBox="1"/>
          <p:nvPr/>
        </p:nvSpPr>
        <p:spPr>
          <a:xfrm>
            <a:off x="504882" y="384040"/>
            <a:ext cx="4803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85BD52B-58C9-1D60-AB1F-8EDA774B741C}"/>
              </a:ext>
            </a:extLst>
          </p:cNvPr>
          <p:cNvSpPr txBox="1"/>
          <p:nvPr/>
        </p:nvSpPr>
        <p:spPr>
          <a:xfrm>
            <a:off x="504881" y="3696947"/>
            <a:ext cx="424553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But … </a:t>
            </a: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Israel split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along fault lines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that had existed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a long time.</a:t>
            </a:r>
          </a:p>
        </p:txBody>
      </p:sp>
    </p:spTree>
    <p:extLst>
      <p:ext uri="{BB962C8B-B14F-4D97-AF65-F5344CB8AC3E}">
        <p14:creationId xmlns:p14="http://schemas.microsoft.com/office/powerpoint/2010/main" val="24187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0EE0C64-5CC2-9FDD-0269-0A581AFEA2B7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13541" b="6250"/>
          <a:stretch/>
        </p:blipFill>
        <p:spPr>
          <a:xfrm>
            <a:off x="-1" y="-1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C3815C-1B2F-3CCE-6F6C-A11FC3420CEF}"/>
              </a:ext>
            </a:extLst>
          </p:cNvPr>
          <p:cNvSpPr txBox="1"/>
          <p:nvPr/>
        </p:nvSpPr>
        <p:spPr>
          <a:xfrm>
            <a:off x="504884" y="1281059"/>
            <a:ext cx="379645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Divisions usually don’t happen overnight.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32B568E-D3E7-4A16-E72D-8AFB8381FC9D}"/>
              </a:ext>
            </a:extLst>
          </p:cNvPr>
          <p:cNvSpPr txBox="1"/>
          <p:nvPr/>
        </p:nvSpPr>
        <p:spPr>
          <a:xfrm>
            <a:off x="504882" y="3190068"/>
            <a:ext cx="398602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They result from longstanding problems.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4E696F2-E5C9-76C1-D3E7-60640F9D9816}"/>
              </a:ext>
            </a:extLst>
          </p:cNvPr>
          <p:cNvSpPr txBox="1"/>
          <p:nvPr/>
        </p:nvSpPr>
        <p:spPr>
          <a:xfrm>
            <a:off x="504882" y="384040"/>
            <a:ext cx="4803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285126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0EE0C64-5CC2-9FDD-0269-0A581AFEA2B7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13541" b="6250"/>
          <a:stretch/>
        </p:blipFill>
        <p:spPr>
          <a:xfrm>
            <a:off x="-1" y="-1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2540D5D-A870-5FF0-119F-443E58E55DB4}"/>
              </a:ext>
            </a:extLst>
          </p:cNvPr>
          <p:cNvSpPr txBox="1"/>
          <p:nvPr/>
        </p:nvSpPr>
        <p:spPr>
          <a:xfrm>
            <a:off x="504882" y="1430567"/>
            <a:ext cx="4580074" cy="44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Selfishness, envy, jealousy</a:t>
            </a:r>
          </a:p>
          <a:p>
            <a:pPr marL="274320" indent="-274320"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Neglect of relationships</a:t>
            </a:r>
          </a:p>
          <a:p>
            <a:pPr marL="274320" indent="-274320"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Lack of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togetherness, communication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D93C473-3761-F552-DBE7-B5BDA66B63FD}"/>
              </a:ext>
            </a:extLst>
          </p:cNvPr>
          <p:cNvSpPr txBox="1"/>
          <p:nvPr/>
        </p:nvSpPr>
        <p:spPr>
          <a:xfrm>
            <a:off x="504882" y="384040"/>
            <a:ext cx="4803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Seeds of Division</a:t>
            </a:r>
          </a:p>
        </p:txBody>
      </p:sp>
    </p:spTree>
    <p:extLst>
      <p:ext uri="{BB962C8B-B14F-4D97-AF65-F5344CB8AC3E}">
        <p14:creationId xmlns:p14="http://schemas.microsoft.com/office/powerpoint/2010/main" val="206721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0EE0C64-5CC2-9FDD-0269-0A581AFEA2B7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13541" b="6250"/>
          <a:stretch/>
        </p:blipFill>
        <p:spPr>
          <a:xfrm>
            <a:off x="-1" y="-1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C7773BE-92C3-3C42-2EA0-B86D08686EA9}"/>
              </a:ext>
            </a:extLst>
          </p:cNvPr>
          <p:cNvSpPr txBox="1"/>
          <p:nvPr/>
        </p:nvSpPr>
        <p:spPr>
          <a:xfrm>
            <a:off x="504882" y="1430567"/>
            <a:ext cx="4580074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Differing goals, priorities, values</a:t>
            </a:r>
          </a:p>
          <a:p>
            <a:pPr marL="274320" indent="-274320"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Ignoring/neglecting </a:t>
            </a:r>
            <a:b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God’s instruction</a:t>
            </a:r>
          </a:p>
          <a:p>
            <a:pPr marL="274320" indent="-274320"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Lack of love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A3ED1E8-F4EC-D082-F9D4-E9170A345A2B}"/>
              </a:ext>
            </a:extLst>
          </p:cNvPr>
          <p:cNvSpPr txBox="1"/>
          <p:nvPr/>
        </p:nvSpPr>
        <p:spPr>
          <a:xfrm>
            <a:off x="504882" y="384040"/>
            <a:ext cx="4803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Seeds of Division</a:t>
            </a:r>
          </a:p>
        </p:txBody>
      </p:sp>
    </p:spTree>
    <p:extLst>
      <p:ext uri="{BB962C8B-B14F-4D97-AF65-F5344CB8AC3E}">
        <p14:creationId xmlns:p14="http://schemas.microsoft.com/office/powerpoint/2010/main" val="383283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9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81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BC0F061-6880-724E-80FE-EA5C8EF7CE4F}"/>
              </a:ext>
            </a:extLst>
          </p:cNvPr>
          <p:cNvSpPr txBox="1"/>
          <p:nvPr/>
        </p:nvSpPr>
        <p:spPr>
          <a:xfrm>
            <a:off x="731520" y="2351272"/>
            <a:ext cx="768096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“…the children of Israel were three hundred thousand, and the men of Judah thirty thousand.” (1 Sam. 11:8)</a:t>
            </a:r>
          </a:p>
        </p:txBody>
      </p:sp>
    </p:spTree>
    <p:extLst>
      <p:ext uri="{BB962C8B-B14F-4D97-AF65-F5344CB8AC3E}">
        <p14:creationId xmlns:p14="http://schemas.microsoft.com/office/powerpoint/2010/main" val="235455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BC0F061-6880-724E-80FE-EA5C8EF7CE4F}"/>
              </a:ext>
            </a:extLst>
          </p:cNvPr>
          <p:cNvSpPr txBox="1"/>
          <p:nvPr/>
        </p:nvSpPr>
        <p:spPr>
          <a:xfrm>
            <a:off x="731520" y="2351270"/>
            <a:ext cx="768096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“So Saul gathered the people together and numbered them…, two hundred thousand foot soldiers and ten thousand men of Judah.” (1 Sam. 15:4)</a:t>
            </a:r>
          </a:p>
        </p:txBody>
      </p:sp>
    </p:spTree>
    <p:extLst>
      <p:ext uri="{BB962C8B-B14F-4D97-AF65-F5344CB8AC3E}">
        <p14:creationId xmlns:p14="http://schemas.microsoft.com/office/powerpoint/2010/main" val="210603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8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80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BC0F061-6880-724E-80FE-EA5C8EF7CE4F}"/>
              </a:ext>
            </a:extLst>
          </p:cNvPr>
          <p:cNvSpPr txBox="1"/>
          <p:nvPr/>
        </p:nvSpPr>
        <p:spPr>
          <a:xfrm>
            <a:off x="731520" y="2351271"/>
            <a:ext cx="768096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“Now the men of Israel and Judah arose…” (1 Sam. 17:52)</a:t>
            </a:r>
          </a:p>
        </p:txBody>
      </p:sp>
    </p:spTree>
    <p:extLst>
      <p:ext uri="{BB962C8B-B14F-4D97-AF65-F5344CB8AC3E}">
        <p14:creationId xmlns:p14="http://schemas.microsoft.com/office/powerpoint/2010/main" val="235984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BC0F061-6880-724E-80FE-EA5C8EF7CE4F}"/>
              </a:ext>
            </a:extLst>
          </p:cNvPr>
          <p:cNvSpPr txBox="1"/>
          <p:nvPr/>
        </p:nvSpPr>
        <p:spPr>
          <a:xfrm>
            <a:off x="731520" y="2351270"/>
            <a:ext cx="768096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“But all Israel and Judah loved David…” (1 Sam. 18:16)</a:t>
            </a:r>
          </a:p>
        </p:txBody>
      </p:sp>
    </p:spTree>
    <p:extLst>
      <p:ext uri="{BB962C8B-B14F-4D97-AF65-F5344CB8AC3E}">
        <p14:creationId xmlns:p14="http://schemas.microsoft.com/office/powerpoint/2010/main" val="24710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2F70DEF-9ECC-E644-8634-5AB9A9CE4AAA}"/>
              </a:ext>
            </a:extLst>
          </p:cNvPr>
          <p:cNvSpPr/>
          <p:nvPr/>
        </p:nvSpPr>
        <p:spPr>
          <a:xfrm>
            <a:off x="2286000" y="2402790"/>
            <a:ext cx="4572000" cy="5943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CCA2678-85D6-AB42-850A-B2A58C764176}"/>
              </a:ext>
            </a:extLst>
          </p:cNvPr>
          <p:cNvSpPr txBox="1"/>
          <p:nvPr/>
        </p:nvSpPr>
        <p:spPr>
          <a:xfrm>
            <a:off x="2381625" y="2378031"/>
            <a:ext cx="4380751" cy="585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How far back did it go?</a:t>
            </a:r>
          </a:p>
        </p:txBody>
      </p:sp>
    </p:spTree>
    <p:extLst>
      <p:ext uri="{BB962C8B-B14F-4D97-AF65-F5344CB8AC3E}">
        <p14:creationId xmlns:p14="http://schemas.microsoft.com/office/powerpoint/2010/main" val="403933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8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</p:spTree>
    <p:extLst>
      <p:ext uri="{BB962C8B-B14F-4D97-AF65-F5344CB8AC3E}">
        <p14:creationId xmlns:p14="http://schemas.microsoft.com/office/powerpoint/2010/main" val="95661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C3C30C-5393-C643-BBC5-C91229FEE034}"/>
              </a:ext>
            </a:extLst>
          </p:cNvPr>
          <p:cNvSpPr txBox="1"/>
          <p:nvPr/>
        </p:nvSpPr>
        <p:spPr>
          <a:xfrm>
            <a:off x="407080" y="407367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“Israel and Judah”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ABF949A-5435-134C-A064-900A9FA59024}"/>
              </a:ext>
            </a:extLst>
          </p:cNvPr>
          <p:cNvSpPr txBox="1"/>
          <p:nvPr/>
        </p:nvSpPr>
        <p:spPr>
          <a:xfrm>
            <a:off x="635623" y="1423479"/>
            <a:ext cx="75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Saul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152451-48E3-9349-8FA4-C7D1F05CF085}"/>
              </a:ext>
            </a:extLst>
          </p:cNvPr>
          <p:cNvSpPr txBox="1"/>
          <p:nvPr/>
        </p:nvSpPr>
        <p:spPr>
          <a:xfrm>
            <a:off x="635620" y="2217738"/>
            <a:ext cx="7136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time of David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34EF4B-2C43-B141-A757-02BDFBD538FB}"/>
              </a:ext>
            </a:extLst>
          </p:cNvPr>
          <p:cNvSpPr txBox="1"/>
          <p:nvPr/>
        </p:nvSpPr>
        <p:spPr>
          <a:xfrm>
            <a:off x="731520" y="3154157"/>
            <a:ext cx="768096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Segoe UI" panose="020B0502040204020203" pitchFamily="34" charset="0"/>
                <a:cs typeface="Segoe UI" panose="020B0502040204020203" pitchFamily="34" charset="0"/>
              </a:rPr>
              <a:t>“Then the men of Judah came, and…anointed David king over the house of Judah.” (2 Sam. 2:4)</a:t>
            </a:r>
          </a:p>
        </p:txBody>
      </p:sp>
    </p:spTree>
    <p:extLst>
      <p:ext uri="{BB962C8B-B14F-4D97-AF65-F5344CB8AC3E}">
        <p14:creationId xmlns:p14="http://schemas.microsoft.com/office/powerpoint/2010/main" val="569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80</TotalTime>
  <Words>746</Words>
  <Application>Microsoft Office PowerPoint</Application>
  <PresentationFormat>On-screen Show (4:3)</PresentationFormat>
  <Paragraphs>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1_Office Theme</vt:lpstr>
      <vt:lpstr>Fault Lines: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Paul R. Blake</cp:lastModifiedBy>
  <cp:revision>23</cp:revision>
  <dcterms:created xsi:type="dcterms:W3CDTF">2023-03-18T20:03:13Z</dcterms:created>
  <dcterms:modified xsi:type="dcterms:W3CDTF">2023-11-13T12:16:35Z</dcterms:modified>
</cp:coreProperties>
</file>