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2B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675" y="82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8FF38-9B58-4F1A-8A0E-0021F6269DB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8BBD2-2938-4199-999F-51B94F26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9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964806" y="2234694"/>
            <a:ext cx="1812307" cy="2599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5280" y="544242"/>
            <a:ext cx="3964806" cy="1632726"/>
          </a:xfrm>
        </p:spPr>
        <p:txBody>
          <a:bodyPr/>
          <a:lstStyle>
            <a:lvl1pPr>
              <a:defRPr>
                <a:solidFill>
                  <a:srgbClr val="E2BC2A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964806" y="2234694"/>
            <a:ext cx="1812307" cy="2599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954569" y="1319499"/>
            <a:ext cx="4710167" cy="323234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954569" y="1319499"/>
            <a:ext cx="4710167" cy="323234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511" y="329844"/>
            <a:ext cx="1921916" cy="816363"/>
          </a:xfrm>
        </p:spPr>
        <p:txBody>
          <a:bodyPr>
            <a:normAutofit/>
          </a:bodyPr>
          <a:lstStyle>
            <a:lvl1pPr>
              <a:defRPr sz="1200">
                <a:solidFill>
                  <a:srgbClr val="E2BC2A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954569" y="1319499"/>
            <a:ext cx="4710167" cy="323234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05241" y="231712"/>
            <a:ext cx="4551288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342900" indent="0">
              <a:buNone/>
              <a:defRPr/>
            </a:lvl2pPr>
            <a:lvl3pPr marL="685800" indent="0">
              <a:buFont typeface="Arial"/>
              <a:buNone/>
              <a:defRPr/>
            </a:lvl3pPr>
            <a:lvl4pPr marL="1028700" indent="0">
              <a:buFont typeface="Arial"/>
              <a:buNone/>
              <a:defRPr/>
            </a:lvl4pPr>
            <a:lvl5pPr marL="13716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05450" y="3831478"/>
            <a:ext cx="4551113" cy="742690"/>
          </a:xfrm>
        </p:spPr>
        <p:txBody>
          <a:bodyPr>
            <a:normAutofit/>
          </a:bodyPr>
          <a:lstStyle>
            <a:lvl1pPr>
              <a:defRPr sz="105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7122" y="215220"/>
            <a:ext cx="4627447" cy="4254162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342900" indent="0">
              <a:buNone/>
              <a:defRPr/>
            </a:lvl2pPr>
            <a:lvl3pPr marL="685800" indent="0">
              <a:buFont typeface="Arial"/>
              <a:buNone/>
              <a:defRPr/>
            </a:lvl3pPr>
            <a:lvl4pPr marL="1028700" indent="0">
              <a:buFont typeface="Arial"/>
              <a:buNone/>
              <a:defRPr/>
            </a:lvl4pPr>
            <a:lvl5pPr marL="13716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685800" rtl="0" eaLnBrk="1" latinLnBrk="0" hangingPunct="1">
        <a:spcBef>
          <a:spcPct val="20000"/>
        </a:spcBef>
        <a:buFont typeface="Arial"/>
        <a:buNone/>
        <a:defRPr sz="225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685800" indent="-342900" algn="ctr" defTabSz="685800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685800" indent="0" algn="ctr" defTabSz="685800" rtl="0" eaLnBrk="1" latinLnBrk="0" hangingPunct="1">
        <a:spcBef>
          <a:spcPct val="20000"/>
        </a:spcBef>
        <a:buFont typeface="Arial" pitchFamily="34" charset="0"/>
        <a:buNone/>
        <a:defRPr sz="225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028700" indent="0" algn="ctr" defTabSz="685800" rtl="0" eaLnBrk="1" latinLnBrk="0" hangingPunct="1">
        <a:spcBef>
          <a:spcPct val="20000"/>
        </a:spcBef>
        <a:buFont typeface="Arial" pitchFamily="34" charset="0"/>
        <a:buNone/>
        <a:defRPr sz="225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371600" indent="0" algn="ctr" defTabSz="685800" rtl="0" eaLnBrk="1" latinLnBrk="0" hangingPunct="1">
        <a:spcBef>
          <a:spcPct val="20000"/>
        </a:spcBef>
        <a:buFont typeface="Arial" pitchFamily="34" charset="0"/>
        <a:buNone/>
        <a:defRPr sz="225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5280" y="1051119"/>
            <a:ext cx="3964806" cy="2254652"/>
          </a:xfrm>
        </p:spPr>
        <p:txBody>
          <a:bodyPr>
            <a:normAutofit/>
          </a:bodyPr>
          <a:lstStyle/>
          <a:p>
            <a:r>
              <a:rPr lang="en-US" sz="45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Jesus By The Numbers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2EE2D9F-1618-E442-DDB5-EC8EC3C55349}"/>
              </a:ext>
            </a:extLst>
          </p:cNvPr>
          <p:cNvSpPr txBox="1">
            <a:spLocks/>
          </p:cNvSpPr>
          <p:nvPr/>
        </p:nvSpPr>
        <p:spPr>
          <a:xfrm>
            <a:off x="91440" y="54864"/>
            <a:ext cx="6675120" cy="457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BY THE NUMBERS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Seven Sayings</a:t>
            </a:r>
          </a:p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His love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23:34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Father, </a:t>
            </a:r>
            <a:r>
              <a:rPr 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 them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23:43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you will be </a:t>
            </a:r>
            <a:r>
              <a:rPr 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			Me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19:26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Woman behold </a:t>
            </a:r>
            <a:r>
              <a:rPr 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				Son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32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2EE2D9F-1618-E442-DDB5-EC8EC3C55349}"/>
              </a:ext>
            </a:extLst>
          </p:cNvPr>
          <p:cNvSpPr txBox="1">
            <a:spLocks/>
          </p:cNvSpPr>
          <p:nvPr/>
        </p:nvSpPr>
        <p:spPr>
          <a:xfrm>
            <a:off x="91440" y="54864"/>
            <a:ext cx="6675120" cy="457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BY THE NUMBERS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Seven Sayings</a:t>
            </a:r>
          </a:p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His trust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19:30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finished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23:36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Father, into </a:t>
            </a:r>
            <a:r>
              <a:rPr 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 hands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2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01A88-7F4E-A2F2-4AD0-48287606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03" y="540009"/>
            <a:ext cx="6632972" cy="2246769"/>
          </a:xfrm>
        </p:spPr>
        <p:txBody>
          <a:bodyPr>
            <a:spAutoFit/>
          </a:bodyPr>
          <a:lstStyle/>
          <a:p>
            <a:r>
              <a:rPr lang="en-US" sz="2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God so loved the world that He gave His only begotten Son, that whoever believes in Him should not perish but have everlasting </a:t>
            </a:r>
            <a:r>
              <a:rPr lang="en-US" sz="2800" b="1" cap="sm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life.</a:t>
            </a:r>
            <a:br>
              <a:rPr lang="en-US" sz="2800" b="1" cap="sm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cap="sm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sz="28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3:16</a:t>
            </a:r>
          </a:p>
        </p:txBody>
      </p:sp>
    </p:spTree>
    <p:extLst>
      <p:ext uri="{BB962C8B-B14F-4D97-AF65-F5344CB8AC3E}">
        <p14:creationId xmlns:p14="http://schemas.microsoft.com/office/powerpoint/2010/main" val="349103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01A88-7F4E-A2F2-4AD0-48287606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03" y="970895"/>
            <a:ext cx="6632972" cy="1384995"/>
          </a:xfrm>
        </p:spPr>
        <p:txBody>
          <a:bodyPr>
            <a:spAutoFit/>
          </a:bodyPr>
          <a:lstStyle/>
          <a:p>
            <a:r>
              <a:rPr lang="en-US" sz="2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resurrection is the message of the hope of man</a:t>
            </a:r>
            <a:br>
              <a:rPr lang="en-US" sz="2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15:12-19</a:t>
            </a:r>
          </a:p>
        </p:txBody>
      </p:sp>
    </p:spTree>
    <p:extLst>
      <p:ext uri="{BB962C8B-B14F-4D97-AF65-F5344CB8AC3E}">
        <p14:creationId xmlns:p14="http://schemas.microsoft.com/office/powerpoint/2010/main" val="2157589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01A88-7F4E-A2F2-4AD0-48287606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03" y="755452"/>
            <a:ext cx="6632972" cy="1815882"/>
          </a:xfrm>
        </p:spPr>
        <p:txBody>
          <a:bodyPr>
            <a:spAutoFit/>
          </a:bodyPr>
          <a:lstStyle/>
          <a:p>
            <a:r>
              <a:rPr lang="en-US" sz="2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said to him, "I am the way, the truth, and the life. No one comes to the Father except through Me.</a:t>
            </a:r>
            <a:br>
              <a:rPr lang="en-US" sz="2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14:6</a:t>
            </a:r>
          </a:p>
        </p:txBody>
      </p:sp>
    </p:spTree>
    <p:extLst>
      <p:ext uri="{BB962C8B-B14F-4D97-AF65-F5344CB8AC3E}">
        <p14:creationId xmlns:p14="http://schemas.microsoft.com/office/powerpoint/2010/main" val="406753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1440" y="57151"/>
            <a:ext cx="6675120" cy="4572000"/>
          </a:xfrm>
        </p:spPr>
        <p:txBody>
          <a:bodyPr anchor="t" anchorCtr="0">
            <a:noAutofit/>
          </a:bodyPr>
          <a:lstStyle/>
          <a:p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BY THE NUMBERS</a:t>
            </a:r>
          </a:p>
          <a:p>
            <a:pPr algn="l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death of Jesus is the cornerstone of the New Testament church</a:t>
            </a:r>
          </a:p>
          <a:p>
            <a:pPr algn="l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Christ	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l"/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Matthew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26:26-29</a:t>
            </a:r>
          </a:p>
          <a:p>
            <a:pPr algn="l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church	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2:40-42; 20:7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explained by Paul</a:t>
            </a:r>
          </a:p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11:23-26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2EE2D9F-1618-E442-DDB5-EC8EC3C55349}"/>
              </a:ext>
            </a:extLst>
          </p:cNvPr>
          <p:cNvSpPr txBox="1">
            <a:spLocks/>
          </p:cNvSpPr>
          <p:nvPr/>
        </p:nvSpPr>
        <p:spPr>
          <a:xfrm>
            <a:off x="91440" y="54864"/>
            <a:ext cx="6675120" cy="457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BY THE NUMBERS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One Lord</a:t>
            </a:r>
          </a:p>
          <a:p>
            <a:pPr algn="l"/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4:12		Ephesians 4:4-6</a:t>
            </a:r>
          </a:p>
          <a:p>
            <a:pPr algn="l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 could have done it</a:t>
            </a:r>
          </a:p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None perfect</a:t>
            </a:r>
          </a:p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None able</a:t>
            </a:r>
          </a:p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None willing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1440" y="54864"/>
            <a:ext cx="6675120" cy="4572000"/>
          </a:xfrm>
        </p:spPr>
        <p:txBody>
          <a:bodyPr anchor="t" anchorCtr="0">
            <a:noAutofit/>
          </a:bodyPr>
          <a:lstStyle/>
          <a:p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BY THE NUMBERS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Two Criminals</a:t>
            </a:r>
          </a:p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27:38,44</a:t>
            </a:r>
          </a:p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We indeed are suffering justly</a:t>
            </a:r>
          </a:p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23:39-41</a:t>
            </a:r>
          </a:p>
          <a:p>
            <a:pPr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the criminals – we are sinners, worthy of death, failures in our own right</a:t>
            </a:r>
          </a:p>
        </p:txBody>
      </p:sp>
    </p:spTree>
    <p:extLst>
      <p:ext uri="{BB962C8B-B14F-4D97-AF65-F5344CB8AC3E}">
        <p14:creationId xmlns:p14="http://schemas.microsoft.com/office/powerpoint/2010/main" val="95519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2EE2D9F-1618-E442-DDB5-EC8EC3C55349}"/>
              </a:ext>
            </a:extLst>
          </p:cNvPr>
          <p:cNvSpPr txBox="1">
            <a:spLocks/>
          </p:cNvSpPr>
          <p:nvPr/>
        </p:nvSpPr>
        <p:spPr>
          <a:xfrm>
            <a:off x="91440" y="54864"/>
            <a:ext cx="6675120" cy="457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BY THE NUMBERS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Three Crosses</a:t>
            </a:r>
          </a:p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15:27</a:t>
            </a:r>
          </a:p>
          <a:p>
            <a:pPr marL="385763" indent="-385763" algn="l"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– the cross of Redemption</a:t>
            </a:r>
          </a:p>
          <a:p>
            <a:pPr marL="385763" indent="-385763" algn="l"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man – the cross of Rebellion</a:t>
            </a:r>
          </a:p>
          <a:p>
            <a:pPr marL="385763" indent="-385763" algn="l"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man – the cross of Repentance</a:t>
            </a:r>
          </a:p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23:39-42</a:t>
            </a:r>
          </a:p>
        </p:txBody>
      </p:sp>
    </p:spTree>
    <p:extLst>
      <p:ext uri="{BB962C8B-B14F-4D97-AF65-F5344CB8AC3E}">
        <p14:creationId xmlns:p14="http://schemas.microsoft.com/office/powerpoint/2010/main" val="302649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1440" y="54864"/>
            <a:ext cx="6675120" cy="4572000"/>
          </a:xfrm>
        </p:spPr>
        <p:txBody>
          <a:bodyPr anchor="t" anchorCtr="0">
            <a:noAutofit/>
          </a:bodyPr>
          <a:lstStyle/>
          <a:p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BY THE NUMBERS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Four Soldiers</a:t>
            </a:r>
          </a:p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identifies four men bartering for the clothing of Jesus</a:t>
            </a:r>
          </a:p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10:23-24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Oblivious to Jesus</a:t>
            </a:r>
          </a:p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Recognition came too late</a:t>
            </a:r>
          </a:p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27:54</a:t>
            </a:r>
          </a:p>
        </p:txBody>
      </p:sp>
    </p:spTree>
    <p:extLst>
      <p:ext uri="{BB962C8B-B14F-4D97-AF65-F5344CB8AC3E}">
        <p14:creationId xmlns:p14="http://schemas.microsoft.com/office/powerpoint/2010/main" val="22717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2EE2D9F-1618-E442-DDB5-EC8EC3C55349}"/>
              </a:ext>
            </a:extLst>
          </p:cNvPr>
          <p:cNvSpPr txBox="1">
            <a:spLocks/>
          </p:cNvSpPr>
          <p:nvPr/>
        </p:nvSpPr>
        <p:spPr>
          <a:xfrm>
            <a:off x="91440" y="54864"/>
            <a:ext cx="6675120" cy="457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BY THE NUMBERS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Five Wounds</a:t>
            </a:r>
          </a:p>
          <a:p>
            <a:pPr marL="342900" lvl="1" indent="0" algn="l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back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15:15</a:t>
            </a:r>
          </a:p>
          <a:p>
            <a:pPr marL="342900" lvl="1" indent="0" algn="l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head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15:17-19</a:t>
            </a:r>
          </a:p>
          <a:p>
            <a:pPr marL="342900" lvl="1" indent="0" algn="l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hands &amp; feet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20:25</a:t>
            </a:r>
          </a:p>
          <a:p>
            <a:pPr marL="342900" lvl="1" indent="0" algn="l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side	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19:34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5F7D2B-E2AD-0753-B80F-59768CA1FE74}"/>
              </a:ext>
            </a:extLst>
          </p:cNvPr>
          <p:cNvSpPr txBox="1"/>
          <p:nvPr/>
        </p:nvSpPr>
        <p:spPr>
          <a:xfrm>
            <a:off x="0" y="3057311"/>
            <a:ext cx="5266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My blood of the covenant, poured out for many for the forgiveness of sins</a:t>
            </a:r>
          </a:p>
        </p:txBody>
      </p:sp>
    </p:spTree>
    <p:extLst>
      <p:ext uri="{BB962C8B-B14F-4D97-AF65-F5344CB8AC3E}">
        <p14:creationId xmlns:p14="http://schemas.microsoft.com/office/powerpoint/2010/main" val="2552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1440" y="54864"/>
            <a:ext cx="6675120" cy="4572000"/>
          </a:xfrm>
        </p:spPr>
        <p:txBody>
          <a:bodyPr anchor="t" anchorCtr="0">
            <a:noAutofit/>
          </a:bodyPr>
          <a:lstStyle/>
          <a:p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BY THE NUMBERS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Six Hours</a:t>
            </a:r>
          </a:p>
          <a:p>
            <a:pPr algn="l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of death of Jesus 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remarkable		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15:25, 34</a:t>
            </a:r>
          </a:p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Third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 to ninth hour</a:t>
            </a:r>
          </a:p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9:00 am – 3:00 pm</a:t>
            </a:r>
          </a:p>
          <a:p>
            <a:pPr algn="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cap="small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2800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poured out His soul in death</a:t>
            </a:r>
          </a:p>
        </p:txBody>
      </p:sp>
    </p:spTree>
    <p:extLst>
      <p:ext uri="{BB962C8B-B14F-4D97-AF65-F5344CB8AC3E}">
        <p14:creationId xmlns:p14="http://schemas.microsoft.com/office/powerpoint/2010/main" val="379089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2EE2D9F-1618-E442-DDB5-EC8EC3C55349}"/>
              </a:ext>
            </a:extLst>
          </p:cNvPr>
          <p:cNvSpPr txBox="1">
            <a:spLocks/>
          </p:cNvSpPr>
          <p:nvPr/>
        </p:nvSpPr>
        <p:spPr>
          <a:xfrm>
            <a:off x="91440" y="54864"/>
            <a:ext cx="6675120" cy="457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BY THE NUMBERS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Seven Sayings</a:t>
            </a:r>
          </a:p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His suffering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19:28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thirst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27:46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have you </a:t>
            </a:r>
            <a:r>
              <a:rPr lang="en-US" sz="2800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forsaken 			Me</a:t>
            </a:r>
            <a:r>
              <a:rPr lang="en-US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05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195</TotalTime>
  <Words>439</Words>
  <Application>Microsoft Office PowerPoint</Application>
  <PresentationFormat>Custom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Trebuchet MS</vt:lpstr>
      <vt:lpstr>Default</vt:lpstr>
      <vt:lpstr>Jesus By The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God so loved the world that He gave His only begotten Son, that whoever believes in Him should not perish but have everlasting life. John 3:16</vt:lpstr>
      <vt:lpstr>His resurrection is the message of the hope of man 1 Corinthians 15:12-19</vt:lpstr>
      <vt:lpstr>Jesus said to him, "I am the way, the truth, and the life. No one comes to the Father except through Me. John 14:6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Kent Heaton</cp:lastModifiedBy>
  <cp:revision>33</cp:revision>
  <dcterms:created xsi:type="dcterms:W3CDTF">2014-03-26T14:03:34Z</dcterms:created>
  <dcterms:modified xsi:type="dcterms:W3CDTF">2023-05-18T14:22:00Z</dcterms:modified>
</cp:coreProperties>
</file>