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61" r:id="rId2"/>
    <p:sldId id="263" r:id="rId3"/>
    <p:sldId id="262" r:id="rId4"/>
    <p:sldId id="264" r:id="rId5"/>
    <p:sldId id="265" r:id="rId6"/>
    <p:sldId id="266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857"/>
  </p:normalViewPr>
  <p:slideViewPr>
    <p:cSldViewPr snapToGrid="0" snapToObjects="1"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62482-3A27-5041-99D1-89722D08C0B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79557-3760-E44E-8E94-A063A367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8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9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1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0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2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9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1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0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2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46A62-6638-144C-B069-02D2B1A1BF7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A4CC3-A1D1-1744-8129-0B76532C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8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12C5FA-A01C-FB4C-90E5-907123F66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3246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does ’religion’ </a:t>
            </a:r>
            <a:b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mean to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820ABC-CE23-104F-AD78-BFCE7A21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31719"/>
            <a:ext cx="7886700" cy="41652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Cold, shallow formality?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Strict rules and requirements?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Self-righteous hypocrisy?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Man-made attempts to earn God’s favor?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Corruption or oppression?</a:t>
            </a:r>
          </a:p>
          <a:p>
            <a:pPr marL="274320" indent="-274320">
              <a:lnSpc>
                <a:spcPct val="100000"/>
              </a:lnSpc>
              <a:spcBef>
                <a:spcPts val="1200"/>
              </a:spcBef>
            </a:pPr>
            <a:endParaRPr lang="en-US" sz="3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4320" indent="-274320">
              <a:lnSpc>
                <a:spcPct val="95000"/>
              </a:lnSpc>
              <a:spcBef>
                <a:spcPts val="1200"/>
              </a:spcBef>
            </a:pPr>
            <a:endParaRPr 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0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9A4404-AD1A-854A-9497-D9E5BC04D12B}"/>
              </a:ext>
            </a:extLst>
          </p:cNvPr>
          <p:cNvSpPr txBox="1"/>
          <p:nvPr/>
        </p:nvSpPr>
        <p:spPr>
          <a:xfrm>
            <a:off x="719513" y="2357934"/>
            <a:ext cx="77049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Churches always begging for money for new projects without Bible authority?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D303AEF-2FC3-B844-917D-9D933E0B433E}"/>
              </a:ext>
            </a:extLst>
          </p:cNvPr>
          <p:cNvSpPr txBox="1"/>
          <p:nvPr/>
        </p:nvSpPr>
        <p:spPr>
          <a:xfrm>
            <a:off x="810374" y="3842420"/>
            <a:ext cx="7704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 wanting to give as you have been prospered toward Scriptural needs?</a:t>
            </a:r>
            <a:b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(1 Cor. 16:1-2)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0BC128E5-88E8-A6A6-1931-4E91955B7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704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your problem with ‘organized religion’…</a:t>
            </a:r>
          </a:p>
        </p:txBody>
      </p:sp>
    </p:spTree>
    <p:extLst>
      <p:ext uri="{BB962C8B-B14F-4D97-AF65-F5344CB8AC3E}">
        <p14:creationId xmlns:p14="http://schemas.microsoft.com/office/powerpoint/2010/main" val="292151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6BE43EA-1A22-D64F-8A71-0AF3592EFA7E}"/>
              </a:ext>
            </a:extLst>
          </p:cNvPr>
          <p:cNvSpPr txBox="1"/>
          <p:nvPr/>
        </p:nvSpPr>
        <p:spPr>
          <a:xfrm>
            <a:off x="1532739" y="1037077"/>
            <a:ext cx="607852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“You don’t have to be religious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go to heaven.”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FAC2268-43D9-C446-9442-DA7B5CA43312}"/>
              </a:ext>
            </a:extLst>
          </p:cNvPr>
          <p:cNvSpPr txBox="1"/>
          <p:nvPr/>
        </p:nvSpPr>
        <p:spPr>
          <a:xfrm>
            <a:off x="2210296" y="2859614"/>
            <a:ext cx="472340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“Jesus preached against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organized religion.”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6FC352E-668C-AA4A-AAEB-7209293C1840}"/>
              </a:ext>
            </a:extLst>
          </p:cNvPr>
          <p:cNvSpPr txBox="1"/>
          <p:nvPr/>
        </p:nvSpPr>
        <p:spPr>
          <a:xfrm>
            <a:off x="1475223" y="4897345"/>
            <a:ext cx="619355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“I’m spiritual, but not religious.”</a:t>
            </a:r>
          </a:p>
        </p:txBody>
      </p:sp>
    </p:spTree>
    <p:extLst>
      <p:ext uri="{BB962C8B-B14F-4D97-AF65-F5344CB8AC3E}">
        <p14:creationId xmlns:p14="http://schemas.microsoft.com/office/powerpoint/2010/main" val="303427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12C5FA-A01C-FB4C-90E5-907123F66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3206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‘Religion’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820ABC-CE23-104F-AD78-BFCE7A21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3704"/>
            <a:ext cx="7886700" cy="5032375"/>
          </a:xfrm>
        </p:spPr>
        <p:txBody>
          <a:bodyPr>
            <a:normAutofit/>
          </a:bodyPr>
          <a:lstStyle/>
          <a:p>
            <a:pPr marL="274320" indent="-274320">
              <a:lnSpc>
                <a:spcPct val="95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Jas. 1:26-27 – either pure or pointless</a:t>
            </a:r>
          </a:p>
          <a:p>
            <a:pPr marL="274320" indent="-274320">
              <a:lnSpc>
                <a:spcPct val="95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Gr. </a:t>
            </a:r>
            <a:r>
              <a:rPr lang="en-US" sz="3200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threskeia</a:t>
            </a: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from root “to tremble, to fear”</a:t>
            </a:r>
          </a:p>
          <a:p>
            <a:pPr marL="274320" indent="-274320">
              <a:lnSpc>
                <a:spcPct val="95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What’s wrong with fearing and obeying God?</a:t>
            </a:r>
          </a:p>
          <a:p>
            <a:pPr marL="274320" indent="-274320">
              <a:lnSpc>
                <a:spcPct val="95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Tim. 5:4 – Gr. </a:t>
            </a:r>
            <a:r>
              <a:rPr lang="en-US" sz="3200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eusebeia</a:t>
            </a: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“piety, reverence, godliness”</a:t>
            </a:r>
          </a:p>
          <a:p>
            <a:pPr marL="274320" indent="-274320">
              <a:lnSpc>
                <a:spcPct val="95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What’s wrong with godliness in action?</a:t>
            </a:r>
          </a:p>
          <a:p>
            <a:pPr marL="274320" indent="-274320">
              <a:lnSpc>
                <a:spcPct val="95000"/>
              </a:lnSpc>
              <a:spcBef>
                <a:spcPts val="1200"/>
              </a:spcBef>
            </a:pPr>
            <a:endParaRPr lang="en-US" sz="3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4320" indent="-274320">
              <a:lnSpc>
                <a:spcPct val="95000"/>
              </a:lnSpc>
              <a:spcBef>
                <a:spcPts val="1200"/>
              </a:spcBef>
            </a:pPr>
            <a:endParaRPr 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4320" indent="-274320">
              <a:lnSpc>
                <a:spcPct val="95000"/>
              </a:lnSpc>
              <a:spcBef>
                <a:spcPts val="1200"/>
              </a:spcBef>
            </a:pPr>
            <a:endParaRPr 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46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12C5FA-A01C-FB4C-90E5-907123F66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3206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‘Spiritual’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820ABC-CE23-104F-AD78-BFCE7A21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3705"/>
            <a:ext cx="7886700" cy="4351338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Cor. 2:15; 3:1; 14:37; Gal. 6:1 </a:t>
            </a:r>
          </a:p>
          <a:p>
            <a:pPr marL="274320" indent="-274320"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Gr. </a:t>
            </a:r>
            <a:r>
              <a:rPr lang="en-US" sz="3200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pneumatikos</a:t>
            </a: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“one who is filled with and governed by the Spirit of God” (Thayer)</a:t>
            </a:r>
          </a:p>
          <a:p>
            <a:pPr marL="274320" indent="-274320">
              <a:lnSpc>
                <a:spcPct val="100000"/>
              </a:lnSpc>
              <a:spcBef>
                <a:spcPts val="1200"/>
              </a:spcBef>
            </a:pPr>
            <a:endParaRPr lang="en-US" sz="3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4320" indent="-274320">
              <a:lnSpc>
                <a:spcPct val="95000"/>
              </a:lnSpc>
              <a:spcBef>
                <a:spcPts val="1200"/>
              </a:spcBef>
            </a:pPr>
            <a:endParaRPr 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8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534DA5C-137D-D443-AB68-ED40EB083B33}"/>
              </a:ext>
            </a:extLst>
          </p:cNvPr>
          <p:cNvSpPr txBox="1"/>
          <p:nvPr/>
        </p:nvSpPr>
        <p:spPr>
          <a:xfrm>
            <a:off x="777240" y="964639"/>
            <a:ext cx="75895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Being </a:t>
            </a:r>
            <a:r>
              <a:rPr lang="en-US" sz="3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spiritual</a:t>
            </a: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= letting oneself be filled with and directed by God’s Spirit.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02DFDB-B191-9943-B88D-F463264ACD1F}"/>
              </a:ext>
            </a:extLst>
          </p:cNvPr>
          <p:cNvSpPr txBox="1"/>
          <p:nvPr/>
        </p:nvSpPr>
        <p:spPr>
          <a:xfrm>
            <a:off x="887820" y="2654953"/>
            <a:ext cx="736836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Being </a:t>
            </a:r>
            <a:r>
              <a:rPr lang="en-US" sz="3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religious</a:t>
            </a: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= having reverence toward God that causes us to obey Him in all things.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75B1DEE-027C-FC44-A282-E9B1814A31BB}"/>
              </a:ext>
            </a:extLst>
          </p:cNvPr>
          <p:cNvSpPr txBox="1"/>
          <p:nvPr/>
        </p:nvSpPr>
        <p:spPr>
          <a:xfrm>
            <a:off x="887820" y="4868487"/>
            <a:ext cx="736836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Where is the conflict between </a:t>
            </a:r>
            <a:br>
              <a:rPr lang="en-US" sz="3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two?</a:t>
            </a:r>
            <a:endParaRPr lang="en-US" sz="3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7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9A4404-AD1A-854A-9497-D9E5BC04D12B}"/>
              </a:ext>
            </a:extLst>
          </p:cNvPr>
          <p:cNvSpPr txBox="1"/>
          <p:nvPr/>
        </p:nvSpPr>
        <p:spPr>
          <a:xfrm>
            <a:off x="719513" y="2357934"/>
            <a:ext cx="7704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Church officials making rules God did not,</a:t>
            </a:r>
            <a:b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while ignoring what God said? </a:t>
            </a:r>
            <a:b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(Matt. 23:2-3)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CD46EBA-0108-2540-B7B3-A9A5326E7103}"/>
              </a:ext>
            </a:extLst>
          </p:cNvPr>
          <p:cNvSpPr txBox="1"/>
          <p:nvPr/>
        </p:nvSpPr>
        <p:spPr>
          <a:xfrm>
            <a:off x="810373" y="4320519"/>
            <a:ext cx="77049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 wanting anything to do with any church? (Acts 2:41-47)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A6D5AB3-A902-775E-50A5-F10118568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704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your problem with ‘organized religion’…</a:t>
            </a:r>
          </a:p>
        </p:txBody>
      </p:sp>
    </p:spTree>
    <p:extLst>
      <p:ext uri="{BB962C8B-B14F-4D97-AF65-F5344CB8AC3E}">
        <p14:creationId xmlns:p14="http://schemas.microsoft.com/office/powerpoint/2010/main" val="17263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12C5FA-A01C-FB4C-90E5-907123F66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704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your problem with ‘organized religion’…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9A4404-AD1A-854A-9497-D9E5BC04D12B}"/>
              </a:ext>
            </a:extLst>
          </p:cNvPr>
          <p:cNvSpPr txBox="1"/>
          <p:nvPr/>
        </p:nvSpPr>
        <p:spPr>
          <a:xfrm>
            <a:off x="719513" y="2357934"/>
            <a:ext cx="7704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Creeds and catechisms, church manuals and disciplines, each contradicting</a:t>
            </a:r>
            <a:b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others?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1527BDE-7663-EE49-A55F-1494E2C732F9}"/>
              </a:ext>
            </a:extLst>
          </p:cNvPr>
          <p:cNvSpPr txBox="1"/>
          <p:nvPr/>
        </p:nvSpPr>
        <p:spPr>
          <a:xfrm>
            <a:off x="810373" y="4314860"/>
            <a:ext cx="7704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Thinking truth is unknowable, that each</a:t>
            </a:r>
            <a:b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person has a right to his own belief?</a:t>
            </a:r>
            <a:b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(John 8:31-32; 12:44-50)</a:t>
            </a:r>
          </a:p>
        </p:txBody>
      </p:sp>
    </p:spTree>
    <p:extLst>
      <p:ext uri="{BB962C8B-B14F-4D97-AF65-F5344CB8AC3E}">
        <p14:creationId xmlns:p14="http://schemas.microsoft.com/office/powerpoint/2010/main" val="185117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9A4404-AD1A-854A-9497-D9E5BC04D12B}"/>
              </a:ext>
            </a:extLst>
          </p:cNvPr>
          <p:cNvSpPr txBox="1"/>
          <p:nvPr/>
        </p:nvSpPr>
        <p:spPr>
          <a:xfrm>
            <a:off x="719513" y="2357934"/>
            <a:ext cx="7704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Clergy that claims a unique relationship to God, says you must approach God through them? (1 Pet. 2:5)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FC87E8-B1E1-4D4B-BB73-698330666300}"/>
              </a:ext>
            </a:extLst>
          </p:cNvPr>
          <p:cNvSpPr txBox="1"/>
          <p:nvPr/>
        </p:nvSpPr>
        <p:spPr>
          <a:xfrm>
            <a:off x="810373" y="4298851"/>
            <a:ext cx="7704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Shepherds watching for your soul and holding you accountable to God’s standard? (Heb. 13:17)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76739898-1947-41F5-56E5-0E331727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704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your problem with ‘organized religion’…</a:t>
            </a:r>
          </a:p>
        </p:txBody>
      </p:sp>
    </p:spTree>
    <p:extLst>
      <p:ext uri="{BB962C8B-B14F-4D97-AF65-F5344CB8AC3E}">
        <p14:creationId xmlns:p14="http://schemas.microsoft.com/office/powerpoint/2010/main" val="389182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9A4404-AD1A-854A-9497-D9E5BC04D12B}"/>
              </a:ext>
            </a:extLst>
          </p:cNvPr>
          <p:cNvSpPr txBox="1"/>
          <p:nvPr/>
        </p:nvSpPr>
        <p:spPr>
          <a:xfrm>
            <a:off x="719513" y="2357934"/>
            <a:ext cx="77049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Worship that is empty formalism without Biblical instruction?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197364-2A63-7A41-BD77-58C026A7BDDD}"/>
              </a:ext>
            </a:extLst>
          </p:cNvPr>
          <p:cNvSpPr txBox="1"/>
          <p:nvPr/>
        </p:nvSpPr>
        <p:spPr>
          <a:xfrm>
            <a:off x="810374" y="3842420"/>
            <a:ext cx="77049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Wanting what pleases you rather than what pleases God? (1 Cor. 14; 11:17ff)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F84BEA6B-8707-2FA5-B0F1-DCB4F8DF8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704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your problem with ‘organized religion’…</a:t>
            </a:r>
          </a:p>
        </p:txBody>
      </p:sp>
    </p:spTree>
    <p:extLst>
      <p:ext uri="{BB962C8B-B14F-4D97-AF65-F5344CB8AC3E}">
        <p14:creationId xmlns:p14="http://schemas.microsoft.com/office/powerpoint/2010/main" val="331622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60</TotalTime>
  <Words>346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does ’religion’  mean to you?</vt:lpstr>
      <vt:lpstr>PowerPoint Presentation</vt:lpstr>
      <vt:lpstr>‘Religion’</vt:lpstr>
      <vt:lpstr>‘Spiritual’</vt:lpstr>
      <vt:lpstr>PowerPoint Presentation</vt:lpstr>
      <vt:lpstr>Is your problem with ‘organized religion’…</vt:lpstr>
      <vt:lpstr>Is your problem with ‘organized religion’…</vt:lpstr>
      <vt:lpstr>Is your problem with ‘organized religion’…</vt:lpstr>
      <vt:lpstr>Is your problem with ‘organized religion’…</vt:lpstr>
      <vt:lpstr>Is your problem with ‘organized religion’…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Paul R. Blake</cp:lastModifiedBy>
  <cp:revision>10</cp:revision>
  <dcterms:created xsi:type="dcterms:W3CDTF">2021-04-11T20:12:10Z</dcterms:created>
  <dcterms:modified xsi:type="dcterms:W3CDTF">2023-11-13T12:10:06Z</dcterms:modified>
</cp:coreProperties>
</file>